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1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98" r:id="rId3"/>
    <p:sldId id="320" r:id="rId4"/>
    <p:sldId id="299" r:id="rId5"/>
    <p:sldId id="323" r:id="rId6"/>
    <p:sldId id="326" r:id="rId7"/>
    <p:sldId id="324" r:id="rId8"/>
    <p:sldId id="333" r:id="rId9"/>
    <p:sldId id="329" r:id="rId10"/>
    <p:sldId id="334" r:id="rId11"/>
    <p:sldId id="335" r:id="rId12"/>
    <p:sldId id="336" r:id="rId13"/>
    <p:sldId id="327" r:id="rId14"/>
    <p:sldId id="337" r:id="rId15"/>
    <p:sldId id="339" r:id="rId16"/>
    <p:sldId id="340" r:id="rId17"/>
    <p:sldId id="341" r:id="rId18"/>
    <p:sldId id="343" r:id="rId19"/>
    <p:sldId id="342" r:id="rId20"/>
    <p:sldId id="344" r:id="rId21"/>
    <p:sldId id="303" r:id="rId22"/>
    <p:sldId id="304" r:id="rId23"/>
    <p:sldId id="305" r:id="rId24"/>
    <p:sldId id="306" r:id="rId25"/>
    <p:sldId id="300" r:id="rId26"/>
    <p:sldId id="307" r:id="rId27"/>
    <p:sldId id="309" r:id="rId28"/>
    <p:sldId id="308" r:id="rId29"/>
    <p:sldId id="310" r:id="rId30"/>
    <p:sldId id="301" r:id="rId31"/>
    <p:sldId id="311" r:id="rId32"/>
    <p:sldId id="312" r:id="rId33"/>
    <p:sldId id="313" r:id="rId34"/>
    <p:sldId id="314" r:id="rId35"/>
    <p:sldId id="302" r:id="rId36"/>
    <p:sldId id="315" r:id="rId37"/>
    <p:sldId id="316" r:id="rId38"/>
    <p:sldId id="319" r:id="rId39"/>
    <p:sldId id="317" r:id="rId40"/>
    <p:sldId id="318" r:id="rId41"/>
    <p:sldId id="297" r:id="rId42"/>
    <p:sldId id="296" r:id="rId43"/>
  </p:sldIdLst>
  <p:sldSz cx="6858000" cy="9906000" type="A4"/>
  <p:notesSz cx="7104063" cy="10234613"/>
  <p:defaultTextStyle>
    <a:defPPr>
      <a:defRPr lang="zh-CN"/>
    </a:defPPr>
    <a:lvl1pPr marL="0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19847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39694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59540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679387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099234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19081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38927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358774" algn="l" defTabSz="83969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5ACBF0"/>
          </p15:clr>
        </p15:guide>
        <p15:guide id="2" pos="7077" userDrawn="1">
          <p15:clr>
            <a:srgbClr val="5ACBF0"/>
          </p15:clr>
        </p15:guide>
        <p15:guide id="3" pos="539" userDrawn="1">
          <p15:clr>
            <a:srgbClr val="5ACBF0"/>
          </p15:clr>
        </p15:guide>
        <p15:guide id="4" orient="horz" pos="3822" userDrawn="1">
          <p15:clr>
            <a:srgbClr val="5ACBF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EB8"/>
    <a:srgbClr val="EDF1C5"/>
    <a:srgbClr val="F2F5D7"/>
    <a:srgbClr val="DFE9AF"/>
    <a:srgbClr val="EFE519"/>
    <a:srgbClr val="FFFCF3"/>
    <a:srgbClr val="008AF2"/>
    <a:srgbClr val="007AD6"/>
    <a:srgbClr val="F3F8AE"/>
    <a:srgbClr val="3B43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99033" autoAdjust="0"/>
  </p:normalViewPr>
  <p:slideViewPr>
    <p:cSldViewPr snapToGrid="0" showGuides="1">
      <p:cViewPr>
        <p:scale>
          <a:sx n="66" d="100"/>
          <a:sy n="66" d="100"/>
        </p:scale>
        <p:origin x="-2544" y="168"/>
      </p:cViewPr>
      <p:guideLst>
        <p:guide orient="horz" pos="3120"/>
        <p:guide orient="horz" pos="5520"/>
        <p:guide pos="3981"/>
        <p:guide pos="3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3B43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E23-46AD-96C3-44DE5C1051A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E23-46AD-96C3-44DE5C1051AC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E23-46AD-96C3-44DE5C1051AC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E23-46AD-96C3-44DE5C1051AC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E23-46AD-96C3-44DE5C1051AC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BE23-46AD-96C3-44DE5C1051AC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BE23-46AD-96C3-44DE5C1051AC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BE23-46AD-96C3-44DE5C1051AC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BE23-46AD-96C3-44DE5C1051AC}"/>
              </c:ext>
            </c:extLst>
          </c:dPt>
          <c:cat>
            <c:strRef>
              <c:f>Sheet1!$A$2:$A$10</c:f>
              <c:strCache>
                <c:ptCount val="9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80</c:v>
                </c:pt>
                <c:pt idx="1">
                  <c:v>70</c:v>
                </c:pt>
                <c:pt idx="2">
                  <c:v>80</c:v>
                </c:pt>
                <c:pt idx="3">
                  <c:v>60</c:v>
                </c:pt>
                <c:pt idx="4">
                  <c:v>60</c:v>
                </c:pt>
                <c:pt idx="5">
                  <c:v>80</c:v>
                </c:pt>
                <c:pt idx="6">
                  <c:v>60</c:v>
                </c:pt>
                <c:pt idx="7">
                  <c:v>60</c:v>
                </c:pt>
                <c:pt idx="8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BE23-46AD-96C3-44DE5C1051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BE23-46AD-96C3-44DE5C1051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M1</c:v>
                </c:pt>
                <c:pt idx="1">
                  <c:v>M2</c:v>
                </c:pt>
                <c:pt idx="2">
                  <c:v>M3</c:v>
                </c:pt>
                <c:pt idx="3">
                  <c:v>M4</c:v>
                </c:pt>
                <c:pt idx="4">
                  <c:v>M5</c:v>
                </c:pt>
                <c:pt idx="5">
                  <c:v>M6</c:v>
                </c:pt>
                <c:pt idx="6">
                  <c:v>M7</c:v>
                </c:pt>
                <c:pt idx="7">
                  <c:v>M8</c:v>
                </c:pt>
                <c:pt idx="8">
                  <c:v>M9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BE23-46AD-96C3-44DE5C1051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41123712"/>
        <c:axId val="241125248"/>
      </c:barChart>
      <c:catAx>
        <c:axId val="24112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dist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endParaRPr lang="en-US"/>
          </a:p>
        </c:txPr>
        <c:crossAx val="241125248"/>
        <c:crosses val="autoZero"/>
        <c:auto val="1"/>
        <c:lblAlgn val="l"/>
        <c:lblOffset val="100"/>
        <c:noMultiLvlLbl val="0"/>
      </c:catAx>
      <c:valAx>
        <c:axId val="241125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112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lnSpc>
          <a:spcPct val="120000"/>
        </a:lnSpc>
        <a:spcBef>
          <a:spcPts val="0"/>
        </a:spcBef>
        <a:spcAft>
          <a:spcPts val="0"/>
        </a:spcAft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CD7375B-645A-4B83-93EC-8A3A766EDBB5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57438" y="1279525"/>
            <a:ext cx="238918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EBF8934-6CED-46F5-B7D3-6CA1036312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09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9847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9694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9540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9387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9234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9081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8927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8774" algn="l" defTabSz="8396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11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0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0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830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316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391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20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82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934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249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574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474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2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0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3408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7852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548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37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4602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5788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34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371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85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7635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699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4B75-1799-40CB-9D87-3588BC158B7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97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357438" y="1279525"/>
            <a:ext cx="23891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0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431F81-BA05-4D9F-989B-53DFD02D5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2"/>
            <a:ext cx="5143500" cy="3448755"/>
          </a:xfrm>
        </p:spPr>
        <p:txBody>
          <a:bodyPr anchor="b"/>
          <a:lstStyle>
            <a:lvl1pPr algn="ctr">
              <a:defRPr sz="5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8A300C4-B498-442F-B1C6-197FDEA27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2200"/>
            </a:lvl1pPr>
            <a:lvl2pPr marL="419847" indent="0" algn="ctr">
              <a:buNone/>
              <a:defRPr sz="1800"/>
            </a:lvl2pPr>
            <a:lvl3pPr marL="839694" indent="0" algn="ctr">
              <a:buNone/>
              <a:defRPr sz="1700"/>
            </a:lvl3pPr>
            <a:lvl4pPr marL="1259540" indent="0" algn="ctr">
              <a:buNone/>
              <a:defRPr sz="1500"/>
            </a:lvl4pPr>
            <a:lvl5pPr marL="1679387" indent="0" algn="ctr">
              <a:buNone/>
              <a:defRPr sz="1500"/>
            </a:lvl5pPr>
            <a:lvl6pPr marL="2099234" indent="0" algn="ctr">
              <a:buNone/>
              <a:defRPr sz="1500"/>
            </a:lvl6pPr>
            <a:lvl7pPr marL="2519081" indent="0" algn="ctr">
              <a:buNone/>
              <a:defRPr sz="1500"/>
            </a:lvl7pPr>
            <a:lvl8pPr marL="2938927" indent="0" algn="ctr">
              <a:buNone/>
              <a:defRPr sz="1500"/>
            </a:lvl8pPr>
            <a:lvl9pPr marL="3358774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3A3BE2-8086-4E35-8247-F3B09E42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E7C54C2-2220-4FDD-96AF-9F2C86CF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66BEA1-0B68-49F4-8126-59565AC6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0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7CA318F-0DBF-45E0-90D5-136565C5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2E66812-0B9A-4A58-9468-3979E993C3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522063B-907C-413F-A4CE-E212B780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6F4393-2C42-42FA-9D36-F7E9965D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D87D32D-23B5-4784-9609-51F0849B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6E22797-C0B6-4915-BE78-CC80781265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B7F8D00-25E2-40C5-AA11-F5279C1C5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408FE1-BE88-465D-9061-F051E05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BAC08D0-E6F2-4C52-8BB3-CABA848B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6822A45-3FF8-497B-AD7A-C0DF0AABA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30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E2D9A-4D63-4D13-A938-865B890BA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15C652-FB6D-4495-99FD-2CF2020CD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3C848E5-5D6E-4B21-AFBD-952EF8C2F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EE4833-B907-4159-A907-3691E9E39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82C599-96CF-4E8C-A960-9EB4F4467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6E2D6A-7332-4D52-8A5F-66620CAF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5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43D52C-39BC-47AE-94CD-82CF9F243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6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198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396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595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6793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0992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190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389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358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1D092A-098E-4DFD-A138-477181FF0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6A43998-55BA-47E6-AB26-6413B7199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0C8F9A-AAE2-40E4-9C2C-D3BE5046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6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DC815C-4CE7-4F66-A70D-4753DBFF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62951DC-6215-49AA-8B6B-B829990ED4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49AB4A-4D4A-45A9-A091-70A598675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3F77B3-E445-439B-B723-4B707188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B086ED-AEEF-43C3-8BC0-9EF627F3A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97B25D9-9CEC-4C27-A193-6CF1EE9B6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1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1DB74B-24B7-445E-8B3F-4E4D74C5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927FBAD-0D46-4C08-A221-09125D7E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6"/>
            <a:ext cx="2901255" cy="119009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47" indent="0">
              <a:buNone/>
              <a:defRPr sz="1800" b="1"/>
            </a:lvl2pPr>
            <a:lvl3pPr marL="839694" indent="0">
              <a:buNone/>
              <a:defRPr sz="1700" b="1"/>
            </a:lvl3pPr>
            <a:lvl4pPr marL="1259540" indent="0">
              <a:buNone/>
              <a:defRPr sz="1500" b="1"/>
            </a:lvl4pPr>
            <a:lvl5pPr marL="1679387" indent="0">
              <a:buNone/>
              <a:defRPr sz="1500" b="1"/>
            </a:lvl5pPr>
            <a:lvl6pPr marL="2099234" indent="0">
              <a:buNone/>
              <a:defRPr sz="1500" b="1"/>
            </a:lvl6pPr>
            <a:lvl7pPr marL="2519081" indent="0">
              <a:buNone/>
              <a:defRPr sz="1500" b="1"/>
            </a:lvl7pPr>
            <a:lvl8pPr marL="2938927" indent="0">
              <a:buNone/>
              <a:defRPr sz="1500" b="1"/>
            </a:lvl8pPr>
            <a:lvl9pPr marL="3358774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1CD9D70-8FFD-4392-BF95-9293BCB5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1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806D686-42CE-4877-80D0-B4686DE44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2" y="2428346"/>
            <a:ext cx="2915544" cy="119009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9847" indent="0">
              <a:buNone/>
              <a:defRPr sz="1800" b="1"/>
            </a:lvl2pPr>
            <a:lvl3pPr marL="839694" indent="0">
              <a:buNone/>
              <a:defRPr sz="1700" b="1"/>
            </a:lvl3pPr>
            <a:lvl4pPr marL="1259540" indent="0">
              <a:buNone/>
              <a:defRPr sz="1500" b="1"/>
            </a:lvl4pPr>
            <a:lvl5pPr marL="1679387" indent="0">
              <a:buNone/>
              <a:defRPr sz="1500" b="1"/>
            </a:lvl5pPr>
            <a:lvl6pPr marL="2099234" indent="0">
              <a:buNone/>
              <a:defRPr sz="1500" b="1"/>
            </a:lvl6pPr>
            <a:lvl7pPr marL="2519081" indent="0">
              <a:buNone/>
              <a:defRPr sz="1500" b="1"/>
            </a:lvl7pPr>
            <a:lvl8pPr marL="2938927" indent="0">
              <a:buNone/>
              <a:defRPr sz="1500" b="1"/>
            </a:lvl8pPr>
            <a:lvl9pPr marL="3358774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6B477F6-2BE7-4B9E-B669-E29E1B86B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2" y="3618441"/>
            <a:ext cx="2915544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FFFC983-EFEE-46CC-850B-01EDAAB60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23B2FA5-AF66-4B87-837F-F3DF17CD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B88DD6F-BE62-4CC5-AEB3-3D0D52CA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2852F3-25C1-4ADC-8A86-BFE3D27D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848D5A-7F32-4011-B8FC-971B46E4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0842A71-7C0B-4400-8D31-D229FCAD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92718B7-ABF8-4E0C-AA99-94641EA4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BF73DF8-7CCC-4698-9827-C6AF8134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652457A-EA83-4AD5-B047-AAFE3B79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439BB5E-FD23-40A8-B01B-61890AA4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32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521B09-306A-4124-8DC0-3227907A1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B8ABA44-D5EC-49FE-9B83-C953435D8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26281"/>
            <a:ext cx="3471862" cy="7039681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19A97F0-CB04-4B7F-9B57-4533A9708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1500"/>
            </a:lvl1pPr>
            <a:lvl2pPr marL="419847" indent="0">
              <a:buNone/>
              <a:defRPr sz="1300"/>
            </a:lvl2pPr>
            <a:lvl3pPr marL="839694" indent="0">
              <a:buNone/>
              <a:defRPr sz="1100"/>
            </a:lvl3pPr>
            <a:lvl4pPr marL="1259540" indent="0">
              <a:buNone/>
              <a:defRPr sz="900"/>
            </a:lvl4pPr>
            <a:lvl5pPr marL="1679387" indent="0">
              <a:buNone/>
              <a:defRPr sz="900"/>
            </a:lvl5pPr>
            <a:lvl6pPr marL="2099234" indent="0">
              <a:buNone/>
              <a:defRPr sz="900"/>
            </a:lvl6pPr>
            <a:lvl7pPr marL="2519081" indent="0">
              <a:buNone/>
              <a:defRPr sz="900"/>
            </a:lvl7pPr>
            <a:lvl8pPr marL="2938927" indent="0">
              <a:buNone/>
              <a:defRPr sz="900"/>
            </a:lvl8pPr>
            <a:lvl9pPr marL="335877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107A36-2157-4995-8B3D-4748C8C9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7BFA846-AA4D-4977-A954-A271B57C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B3FF89-200A-4DDF-B0BC-A5707640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E6B33F-F7AC-453B-BEB1-6A8CF22F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2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1E8E558-CE0D-4D89-AA9D-4AB1629AD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4" y="1426281"/>
            <a:ext cx="3471862" cy="7039681"/>
          </a:xfrm>
        </p:spPr>
        <p:txBody>
          <a:bodyPr/>
          <a:lstStyle>
            <a:lvl1pPr marL="0" indent="0">
              <a:buNone/>
              <a:defRPr sz="2900"/>
            </a:lvl1pPr>
            <a:lvl2pPr marL="419847" indent="0">
              <a:buNone/>
              <a:defRPr sz="2600"/>
            </a:lvl2pPr>
            <a:lvl3pPr marL="839694" indent="0">
              <a:buNone/>
              <a:defRPr sz="2200"/>
            </a:lvl3pPr>
            <a:lvl4pPr marL="1259540" indent="0">
              <a:buNone/>
              <a:defRPr sz="1800"/>
            </a:lvl4pPr>
            <a:lvl5pPr marL="1679387" indent="0">
              <a:buNone/>
              <a:defRPr sz="1800"/>
            </a:lvl5pPr>
            <a:lvl6pPr marL="2099234" indent="0">
              <a:buNone/>
              <a:defRPr sz="1800"/>
            </a:lvl6pPr>
            <a:lvl7pPr marL="2519081" indent="0">
              <a:buNone/>
              <a:defRPr sz="1800"/>
            </a:lvl7pPr>
            <a:lvl8pPr marL="2938927" indent="0">
              <a:buNone/>
              <a:defRPr sz="1800"/>
            </a:lvl8pPr>
            <a:lvl9pPr marL="3358774" indent="0">
              <a:buNone/>
              <a:defRPr sz="18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4FECB9-4A72-4D16-AEA7-BC7E1842C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1500"/>
            </a:lvl1pPr>
            <a:lvl2pPr marL="419847" indent="0">
              <a:buNone/>
              <a:defRPr sz="1300"/>
            </a:lvl2pPr>
            <a:lvl3pPr marL="839694" indent="0">
              <a:buNone/>
              <a:defRPr sz="1100"/>
            </a:lvl3pPr>
            <a:lvl4pPr marL="1259540" indent="0">
              <a:buNone/>
              <a:defRPr sz="900"/>
            </a:lvl4pPr>
            <a:lvl5pPr marL="1679387" indent="0">
              <a:buNone/>
              <a:defRPr sz="900"/>
            </a:lvl5pPr>
            <a:lvl6pPr marL="2099234" indent="0">
              <a:buNone/>
              <a:defRPr sz="900"/>
            </a:lvl6pPr>
            <a:lvl7pPr marL="2519081" indent="0">
              <a:buNone/>
              <a:defRPr sz="900"/>
            </a:lvl7pPr>
            <a:lvl8pPr marL="2938927" indent="0">
              <a:buNone/>
              <a:defRPr sz="900"/>
            </a:lvl8pPr>
            <a:lvl9pPr marL="3358774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161F43C-7AF4-4330-B3B2-F016011E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47311BE-13A1-47A3-99B1-008534967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EF945F3-B6AF-4A0C-9B18-ABA257A9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8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C0D0E65-3A2E-4AA5-91F0-0304C02C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83969" tIns="41985" rIns="83969" bIns="41985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5BA7F7A-4A94-45E3-B544-11D818100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83969" tIns="41985" rIns="83969" bIns="41985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5DC294F-BDDF-4EEE-8C8C-646191F1CC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83969" tIns="41985" rIns="83969" bIns="4198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8761-A14E-4E6E-B19C-D0ABAA7747FF}" type="datetimeFigureOut">
              <a:rPr lang="zh-CN" altLang="en-US" smtClean="0"/>
              <a:t>2020/12/25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A4A6414-4759-48C2-AB98-5DF25A49E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83969" tIns="41985" rIns="83969" bIns="4198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D1D8F7A-B643-4CD8-BFB7-45FB062CA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2" y="9181395"/>
            <a:ext cx="1543050" cy="527403"/>
          </a:xfrm>
          <a:prstGeom prst="rect">
            <a:avLst/>
          </a:prstGeom>
        </p:spPr>
        <p:txBody>
          <a:bodyPr vert="horz" lIns="83969" tIns="41985" rIns="83969" bIns="4198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10F0F-E077-475B-A7EC-03CDC27F5B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17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839694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9923" indent="-209923" algn="l" defTabSz="839694" rtl="0" eaLnBrk="1" latinLnBrk="0" hangingPunct="1">
        <a:lnSpc>
          <a:spcPct val="90000"/>
        </a:lnSpc>
        <a:spcBef>
          <a:spcPts val="91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9770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617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464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89310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09157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004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48851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68697" indent="-209923" algn="l" defTabSz="839694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1984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3969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59540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7938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923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19081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38927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58774" algn="l" defTabSz="8396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5.jp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4.jpg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391920"/>
            <a:ext cx="6887505" cy="80641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 w="22225" cmpd="thinThick"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xmlns="" id="{3C75EE6C-FDAF-41D8-A059-19603EAC8974}"/>
              </a:ext>
            </a:extLst>
          </p:cNvPr>
          <p:cNvSpPr>
            <a:spLocks noChangeAspect="1"/>
          </p:cNvSpPr>
          <p:nvPr/>
        </p:nvSpPr>
        <p:spPr>
          <a:xfrm>
            <a:off x="-13527" y="1391919"/>
            <a:ext cx="6901032" cy="6269895"/>
          </a:xfrm>
          <a:prstGeom prst="rect">
            <a:avLst/>
          </a:prstGeom>
          <a:blipFill dpi="0" rotWithShape="1">
            <a:blip r:embed="rId3"/>
            <a:srcRect/>
            <a:stretch>
              <a:fillRect l="-40199" t="-11293" r="-58367" b="602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969" tIns="41985" rIns="83969" bIns="41985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-13527" y="7029114"/>
            <a:ext cx="1164707" cy="508118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-64711" y="7704456"/>
            <a:ext cx="6952216" cy="1331285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sz="2200" b="1" spc="55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CÔNG TY TNHH SẢN XUẤT THƯƠNG MẠI VÀ PHÁT TRIỂN </a:t>
            </a:r>
            <a:r>
              <a:rPr lang="en-US" altLang="zh-CN" sz="3700" b="1" spc="770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HOÀNG SƠN</a:t>
            </a:r>
            <a:endParaRPr lang="zh-CN" altLang="en-US" sz="3700" b="1" spc="770" dirty="0">
              <a:solidFill>
                <a:srgbClr val="FFFF00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99254" y="6770854"/>
            <a:ext cx="1610755" cy="52869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D:\1.YM\1. YM\Logo\logo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343" y="38851"/>
            <a:ext cx="3962385" cy="135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58456" y="6861999"/>
            <a:ext cx="1056367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2020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122" name="平行四边形 21">
            <a:extLst>
              <a:ext uri="{FF2B5EF4-FFF2-40B4-BE49-F238E27FC236}">
                <a16:creationId xmlns="" xmlns:a16="http://schemas.microsoft.com/office/drawing/2014/main" id="{3D2677E8-08CD-46CA-8A08-1C7CF498EB7D}"/>
              </a:ext>
            </a:extLst>
          </p:cNvPr>
          <p:cNvSpPr/>
          <p:nvPr/>
        </p:nvSpPr>
        <p:spPr>
          <a:xfrm>
            <a:off x="-24366" y="9101454"/>
            <a:ext cx="6922710" cy="357506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spc="77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COMPANY PROFILE</a:t>
            </a:r>
            <a:endParaRPr lang="zh-CN" altLang="en-US" sz="1800" b="1" spc="770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127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5665021" y="1239461"/>
            <a:ext cx="1164707" cy="508118"/>
            <a:chOff x="2482359" y="5725175"/>
            <a:chExt cx="2070591" cy="351774"/>
          </a:xfrm>
        </p:grpSpPr>
        <p:sp>
          <p:nvSpPr>
            <p:cNvPr id="128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3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49" grpId="0"/>
      <p:bldP spid="60" grpId="0" animBg="1"/>
      <p:bldP spid="40" grpId="0"/>
      <p:bldP spid="1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9" name="Picture 2" descr="D:\1.YM\1. YM\7. Phap ly\GPKD va Sua doi lan 1. Hoang Son\Xac nhan thay doi lan 1_000007_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0" y="1139281"/>
            <a:ext cx="5513980" cy="78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2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5122" name="Picture 2" descr="D:\1.YM\1. YM\7. Phap ly\GPKD va Sua doi lan 1. Hoang Son\Xac nhan thay doi lan 1_000007_0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0" y="1139281"/>
            <a:ext cx="5513980" cy="78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51440"/>
            <a:ext cx="6858000" cy="6559646"/>
          </a:xfrm>
          <a:prstGeom prst="rect">
            <a:avLst/>
          </a:prstGeom>
          <a:blipFill dpi="0" rotWithShape="1">
            <a:blip r:embed="rId3"/>
            <a:srcRect/>
            <a:stretch>
              <a:fillRect l="3" t="-41667" r="-3891" b="-4139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xmlns="" id="{3C75EE6C-FDAF-41D8-A059-19603EAC8974}"/>
              </a:ext>
            </a:extLst>
          </p:cNvPr>
          <p:cNvSpPr/>
          <p:nvPr/>
        </p:nvSpPr>
        <p:spPr>
          <a:xfrm>
            <a:off x="0" y="1733550"/>
            <a:ext cx="5299934" cy="6585156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  <a:gd name="connsiteX0" fmla="*/ 0 w 6956563"/>
              <a:gd name="connsiteY0" fmla="*/ 0 h 4462864"/>
              <a:gd name="connsiteX1" fmla="*/ 6956563 w 6956563"/>
              <a:gd name="connsiteY1" fmla="*/ 0 h 4462864"/>
              <a:gd name="connsiteX2" fmla="*/ 4425748 w 6956563"/>
              <a:gd name="connsiteY2" fmla="*/ 4462864 h 4462864"/>
              <a:gd name="connsiteX3" fmla="*/ 0 w 6956563"/>
              <a:gd name="connsiteY3" fmla="*/ 4457700 h 4462864"/>
              <a:gd name="connsiteX4" fmla="*/ 0 w 6956563"/>
              <a:gd name="connsiteY4" fmla="*/ 0 h 4462864"/>
              <a:gd name="connsiteX0" fmla="*/ 0 w 6916784"/>
              <a:gd name="connsiteY0" fmla="*/ 0 h 4462864"/>
              <a:gd name="connsiteX1" fmla="*/ 6916784 w 6916784"/>
              <a:gd name="connsiteY1" fmla="*/ 5164 h 4462864"/>
              <a:gd name="connsiteX2" fmla="*/ 4425748 w 6916784"/>
              <a:gd name="connsiteY2" fmla="*/ 4462864 h 4462864"/>
              <a:gd name="connsiteX3" fmla="*/ 0 w 6916784"/>
              <a:gd name="connsiteY3" fmla="*/ 4457700 h 4462864"/>
              <a:gd name="connsiteX4" fmla="*/ 0 w 6916784"/>
              <a:gd name="connsiteY4" fmla="*/ 0 h 44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784" h="4462864">
                <a:moveTo>
                  <a:pt x="0" y="0"/>
                </a:moveTo>
                <a:lnTo>
                  <a:pt x="6916784" y="5164"/>
                </a:lnTo>
                <a:lnTo>
                  <a:pt x="4425748" y="4462864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-85262" y="4467700"/>
            <a:ext cx="4648447" cy="262394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sz="5500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LĨNH VỰC</a:t>
            </a:r>
          </a:p>
          <a:p>
            <a:pPr algn="ctr"/>
            <a:r>
              <a:rPr lang="en-US" altLang="zh-CN" sz="5500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</a:t>
            </a:r>
            <a:endParaRPr lang="zh-CN" altLang="en-US" sz="5500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41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376371" y="9244654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098" name="Picture 2" descr="D:\1.YM\1. YM\Logo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21" y="430641"/>
            <a:ext cx="1320799" cy="1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菱形 2">
            <a:extLst>
              <a:ext uri="{FF2B5EF4-FFF2-40B4-BE49-F238E27FC236}">
                <a16:creationId xmlns:a16="http://schemas.microsoft.com/office/drawing/2014/main" xmlns="" id="{3884104A-E448-489D-95F2-B5E36E9262AD}"/>
              </a:ext>
            </a:extLst>
          </p:cNvPr>
          <p:cNvSpPr>
            <a:spLocks noChangeAspect="1"/>
          </p:cNvSpPr>
          <p:nvPr/>
        </p:nvSpPr>
        <p:spPr>
          <a:xfrm>
            <a:off x="1487785" y="2052317"/>
            <a:ext cx="1920538" cy="1676095"/>
          </a:xfrm>
          <a:prstGeom prst="diamond">
            <a:avLst/>
          </a:prstGeom>
          <a:noFill/>
          <a:ln w="25400">
            <a:solidFill>
              <a:srgbClr val="F8B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100" b="1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lang="zh-CN" altLang="en-US" sz="6100" b="1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101" name="Picture 5" descr="D:\1.YM\1. YM\Logo\logo-text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1" y="827356"/>
            <a:ext cx="3299187" cy="122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1.YM\1. YM\Logo\logo (1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5996" y="2347130"/>
            <a:ext cx="2551501" cy="8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:\1.YM\1. YM\Logo\logo-tex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90" y="472673"/>
            <a:ext cx="2288065" cy="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21" y="1138568"/>
            <a:ext cx="6760526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 THẦU</a:t>
            </a:r>
            <a:r>
              <a:rPr lang="en-US" altLang="zh-CN" sz="1600" b="1" spc="37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 DÂY VÀ TRẠM BIẾN ÁP</a:t>
            </a:r>
          </a:p>
        </p:txBody>
      </p:sp>
      <p:pic>
        <p:nvPicPr>
          <p:cNvPr id="7172" name="Picture 4" descr="F:\6. Du lieu mau\Power Grid Pic\Lovepik_com-500852705-power-gr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" r="666" b="7686"/>
          <a:stretch/>
        </p:blipFill>
        <p:spPr bwMode="auto">
          <a:xfrm>
            <a:off x="7620" y="4671060"/>
            <a:ext cx="6840602" cy="433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7620" y="1987550"/>
            <a:ext cx="6844412" cy="2633414"/>
            <a:chOff x="7620" y="1713230"/>
            <a:chExt cx="6844412" cy="2633414"/>
          </a:xfrm>
        </p:grpSpPr>
        <p:grpSp>
          <p:nvGrpSpPr>
            <p:cNvPr id="24" name="Group 23"/>
            <p:cNvGrpSpPr/>
            <p:nvPr/>
          </p:nvGrpSpPr>
          <p:grpSpPr>
            <a:xfrm>
              <a:off x="12700" y="1713230"/>
              <a:ext cx="6839332" cy="2633414"/>
              <a:chOff x="12700" y="1713230"/>
              <a:chExt cx="6839332" cy="263341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218587" y="2629183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CUNG CẤP VẬT TƯ- THIẾT BỊ</a:t>
                </a: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2700" y="1713230"/>
                <a:ext cx="6836792" cy="769054"/>
                <a:chOff x="7620" y="1840230"/>
                <a:chExt cx="6836792" cy="769054"/>
              </a:xfrm>
            </p:grpSpPr>
            <p:pic>
              <p:nvPicPr>
                <p:cNvPr id="85" name="Picture 5" descr="F:\6. Du lieu mau\Other\Lovepik_com-400682167-interior-designer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1" t="35589" r="20061"/>
                <a:stretch/>
              </p:blipFill>
              <p:spPr bwMode="auto">
                <a:xfrm>
                  <a:off x="7620" y="1840230"/>
                  <a:ext cx="1136704" cy="7690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6" name="Rounded Rectangle 85"/>
                <p:cNvSpPr/>
                <p:nvPr/>
              </p:nvSpPr>
              <p:spPr>
                <a:xfrm>
                  <a:off x="1212237" y="1840230"/>
                  <a:ext cx="5632175" cy="769054"/>
                </a:xfrm>
                <a:prstGeom prst="roundRect">
                  <a:avLst/>
                </a:prstGeom>
                <a:solidFill>
                  <a:srgbClr val="E9EEB8">
                    <a:alpha val="43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THIẾT KẾ ĐƯỜNG DÂY VÀ TRẠM BIẾN ÁP</a:t>
                  </a:r>
                </a:p>
              </p:txBody>
            </p:sp>
          </p:grpSp>
          <p:sp>
            <p:nvSpPr>
              <p:cNvPr id="89" name="Rounded Rectangle 88"/>
              <p:cNvSpPr/>
              <p:nvPr/>
            </p:nvSpPr>
            <p:spPr>
              <a:xfrm>
                <a:off x="1219857" y="3577590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THI CÔNG XÂY DỰNG, LẮP ĐẶT</a:t>
                </a:r>
              </a:p>
            </p:txBody>
          </p:sp>
        </p:grpSp>
        <p:pic>
          <p:nvPicPr>
            <p:cNvPr id="90" name="Picture 7" descr="F:\6. Du lieu mau\Other\Lovepik_com-401485060-male-engineer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41222" r="29632"/>
            <a:stretch/>
          </p:blipFill>
          <p:spPr bwMode="auto">
            <a:xfrm>
              <a:off x="7620" y="3577590"/>
              <a:ext cx="1128010" cy="7690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F:\6. Du lieu mau\Other\Lovepik_com-401462431-commercial-real-estate-financial-mission-imag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8" y="2629183"/>
              <a:ext cx="1150674" cy="77099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extBox 69"/>
          <p:cNvSpPr txBox="1"/>
          <p:nvPr/>
        </p:nvSpPr>
        <p:spPr>
          <a:xfrm>
            <a:off x="-13212" y="5122794"/>
            <a:ext cx="22976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rgbClr val="FFFCF3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endParaRPr lang="en-US" sz="700" b="1" dirty="0">
              <a:solidFill>
                <a:srgbClr val="FFFCF3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7445" y="4671060"/>
            <a:ext cx="2918285" cy="4330621"/>
            <a:chOff x="-7445" y="4671060"/>
            <a:chExt cx="2918285" cy="4330621"/>
          </a:xfrm>
        </p:grpSpPr>
        <p:sp>
          <p:nvSpPr>
            <p:cNvPr id="9" name="Trapezoid 8"/>
            <p:cNvSpPr/>
            <p:nvPr/>
          </p:nvSpPr>
          <p:spPr>
            <a:xfrm flipV="1">
              <a:off x="0" y="4671060"/>
              <a:ext cx="2910840" cy="4330621"/>
            </a:xfrm>
            <a:custGeom>
              <a:avLst/>
              <a:gdLst>
                <a:gd name="connsiteX0" fmla="*/ 0 w 1897380"/>
                <a:gd name="connsiteY0" fmla="*/ 4330621 h 4330621"/>
                <a:gd name="connsiteX1" fmla="*/ 47434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1897380"/>
                <a:gd name="connsiteY0" fmla="*/ 4330621 h 4330621"/>
                <a:gd name="connsiteX1" fmla="*/ 190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2910840"/>
                <a:gd name="connsiteY0" fmla="*/ 4330621 h 4330621"/>
                <a:gd name="connsiteX1" fmla="*/ 1905 w 2910840"/>
                <a:gd name="connsiteY1" fmla="*/ 0 h 4330621"/>
                <a:gd name="connsiteX2" fmla="*/ 1423035 w 2910840"/>
                <a:gd name="connsiteY2" fmla="*/ 0 h 4330621"/>
                <a:gd name="connsiteX3" fmla="*/ 2910840 w 2910840"/>
                <a:gd name="connsiteY3" fmla="*/ 4323001 h 4330621"/>
                <a:gd name="connsiteX4" fmla="*/ 0 w 2910840"/>
                <a:gd name="connsiteY4" fmla="*/ 4330621 h 43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840" h="4330621">
                  <a:moveTo>
                    <a:pt x="0" y="4330621"/>
                  </a:moveTo>
                  <a:lnTo>
                    <a:pt x="1905" y="0"/>
                  </a:lnTo>
                  <a:lnTo>
                    <a:pt x="1423035" y="0"/>
                  </a:lnTo>
                  <a:lnTo>
                    <a:pt x="2910840" y="4323001"/>
                  </a:lnTo>
                  <a:lnTo>
                    <a:pt x="0" y="43306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D:\1.YM\1. YM\Logo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2" y="7572017"/>
              <a:ext cx="1429664" cy="142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/>
            <p:cNvGrpSpPr/>
            <p:nvPr/>
          </p:nvGrpSpPr>
          <p:grpSpPr>
            <a:xfrm>
              <a:off x="-7445" y="5195571"/>
              <a:ext cx="2321617" cy="2016434"/>
              <a:chOff x="-7445" y="4768851"/>
              <a:chExt cx="2321617" cy="201643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-7445" y="6431342"/>
                <a:ext cx="20482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CHẤT LƯỢNG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01" y="5877344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CHUYÊN NGHIỆP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6488" y="5323346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HIỆU QUẢ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620" y="4768851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UY TÍN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01" y="5677289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7445" y="6231287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:endParaRPr lang="en-US" sz="700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1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21" y="1138568"/>
            <a:ext cx="6760526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 THẦU</a:t>
            </a:r>
            <a:r>
              <a:rPr lang="en-US" altLang="zh-CN" sz="1600" b="1" spc="37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NĂNG LƯỢNG MẶT TRỜI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" y="1987550"/>
            <a:ext cx="6844412" cy="2633414"/>
            <a:chOff x="7620" y="1713230"/>
            <a:chExt cx="6844412" cy="2633414"/>
          </a:xfrm>
        </p:grpSpPr>
        <p:grpSp>
          <p:nvGrpSpPr>
            <p:cNvPr id="24" name="Group 23"/>
            <p:cNvGrpSpPr/>
            <p:nvPr/>
          </p:nvGrpSpPr>
          <p:grpSpPr>
            <a:xfrm>
              <a:off x="12700" y="1713230"/>
              <a:ext cx="6839332" cy="2633414"/>
              <a:chOff x="12700" y="1713230"/>
              <a:chExt cx="6839332" cy="263341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218587" y="2629183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CUNG CẤP VẬT TƯ- THIẾT BỊ</a:t>
                </a: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2700" y="1713230"/>
                <a:ext cx="6836792" cy="769054"/>
                <a:chOff x="7620" y="1840230"/>
                <a:chExt cx="6836792" cy="769054"/>
              </a:xfrm>
            </p:grpSpPr>
            <p:pic>
              <p:nvPicPr>
                <p:cNvPr id="85" name="Picture 5" descr="F:\6. Du lieu mau\Other\Lovepik_com-400682167-interior-design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1" t="35589" r="20061"/>
                <a:stretch/>
              </p:blipFill>
              <p:spPr bwMode="auto">
                <a:xfrm>
                  <a:off x="7620" y="1840230"/>
                  <a:ext cx="1136704" cy="7690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6" name="Rounded Rectangle 85"/>
                <p:cNvSpPr/>
                <p:nvPr/>
              </p:nvSpPr>
              <p:spPr>
                <a:xfrm>
                  <a:off x="1212237" y="1840230"/>
                  <a:ext cx="5632175" cy="769054"/>
                </a:xfrm>
                <a:prstGeom prst="roundRect">
                  <a:avLst/>
                </a:prstGeom>
                <a:solidFill>
                  <a:srgbClr val="E9EEB8">
                    <a:alpha val="43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THIẾT KẾ </a:t>
                  </a:r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NĂNG LƯỢNG MẶT TRỜI</a:t>
                  </a:r>
                  <a:endParaRPr lang="en-US" dirty="0" smtClean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89" name="Rounded Rectangle 88"/>
              <p:cNvSpPr/>
              <p:nvPr/>
            </p:nvSpPr>
            <p:spPr>
              <a:xfrm>
                <a:off x="1219857" y="3577590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THI CÔNG XÂY DỰNG, LẮP ĐẶT</a:t>
                </a:r>
              </a:p>
            </p:txBody>
          </p:sp>
        </p:grpSp>
        <p:pic>
          <p:nvPicPr>
            <p:cNvPr id="90" name="Picture 7" descr="F:\6. Du lieu mau\Other\Lovepik_com-401485060-male-engine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41222" r="29632"/>
            <a:stretch/>
          </p:blipFill>
          <p:spPr bwMode="auto">
            <a:xfrm>
              <a:off x="7620" y="3577590"/>
              <a:ext cx="1128010" cy="7690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F:\6. Du lieu mau\Other\Lovepik_com-401462431-commercial-real-estate-financial-mission-ima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8" y="2629183"/>
              <a:ext cx="1150674" cy="77099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" descr="F:\6. Du lieu mau\Power Grid Pic\Lovepik_com-501679475-solar-power-and-wind-pow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/>
          <a:stretch/>
        </p:blipFill>
        <p:spPr bwMode="auto">
          <a:xfrm>
            <a:off x="8868" y="4671060"/>
            <a:ext cx="6841511" cy="433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/>
          <p:cNvGrpSpPr/>
          <p:nvPr/>
        </p:nvGrpSpPr>
        <p:grpSpPr>
          <a:xfrm>
            <a:off x="-7445" y="4671060"/>
            <a:ext cx="2407745" cy="4330621"/>
            <a:chOff x="-7445" y="4671060"/>
            <a:chExt cx="2407745" cy="4330621"/>
          </a:xfrm>
        </p:grpSpPr>
        <p:sp>
          <p:nvSpPr>
            <p:cNvPr id="71" name="Trapezoid 8"/>
            <p:cNvSpPr/>
            <p:nvPr/>
          </p:nvSpPr>
          <p:spPr>
            <a:xfrm flipV="1">
              <a:off x="0" y="4671060"/>
              <a:ext cx="2400300" cy="4330621"/>
            </a:xfrm>
            <a:custGeom>
              <a:avLst/>
              <a:gdLst>
                <a:gd name="connsiteX0" fmla="*/ 0 w 1897380"/>
                <a:gd name="connsiteY0" fmla="*/ 4330621 h 4330621"/>
                <a:gd name="connsiteX1" fmla="*/ 47434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1897380"/>
                <a:gd name="connsiteY0" fmla="*/ 4330621 h 4330621"/>
                <a:gd name="connsiteX1" fmla="*/ 190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2910840"/>
                <a:gd name="connsiteY0" fmla="*/ 4330621 h 4330621"/>
                <a:gd name="connsiteX1" fmla="*/ 1905 w 2910840"/>
                <a:gd name="connsiteY1" fmla="*/ 0 h 4330621"/>
                <a:gd name="connsiteX2" fmla="*/ 1423035 w 2910840"/>
                <a:gd name="connsiteY2" fmla="*/ 0 h 4330621"/>
                <a:gd name="connsiteX3" fmla="*/ 2910840 w 2910840"/>
                <a:gd name="connsiteY3" fmla="*/ 4323001 h 4330621"/>
                <a:gd name="connsiteX4" fmla="*/ 0 w 2910840"/>
                <a:gd name="connsiteY4" fmla="*/ 4330621 h 4330621"/>
                <a:gd name="connsiteX0" fmla="*/ 0 w 2400300"/>
                <a:gd name="connsiteY0" fmla="*/ 4330621 h 4330621"/>
                <a:gd name="connsiteX1" fmla="*/ 1905 w 2400300"/>
                <a:gd name="connsiteY1" fmla="*/ 0 h 4330621"/>
                <a:gd name="connsiteX2" fmla="*/ 1423035 w 2400300"/>
                <a:gd name="connsiteY2" fmla="*/ 0 h 4330621"/>
                <a:gd name="connsiteX3" fmla="*/ 2400300 w 2400300"/>
                <a:gd name="connsiteY3" fmla="*/ 4323001 h 4330621"/>
                <a:gd name="connsiteX4" fmla="*/ 0 w 2400300"/>
                <a:gd name="connsiteY4" fmla="*/ 4330621 h 43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0" h="4330621">
                  <a:moveTo>
                    <a:pt x="0" y="4330621"/>
                  </a:moveTo>
                  <a:lnTo>
                    <a:pt x="1905" y="0"/>
                  </a:lnTo>
                  <a:lnTo>
                    <a:pt x="1423035" y="0"/>
                  </a:lnTo>
                  <a:lnTo>
                    <a:pt x="2400300" y="4323001"/>
                  </a:lnTo>
                  <a:lnTo>
                    <a:pt x="0" y="43306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2" name="Picture 2" descr="D:\1.YM\1. YM\Logo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2" y="7572017"/>
              <a:ext cx="1429664" cy="142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3" name="Group 72"/>
            <p:cNvGrpSpPr/>
            <p:nvPr/>
          </p:nvGrpSpPr>
          <p:grpSpPr>
            <a:xfrm>
              <a:off x="-7445" y="5195571"/>
              <a:ext cx="2321617" cy="2016434"/>
              <a:chOff x="-7445" y="4768851"/>
              <a:chExt cx="2321617" cy="2016434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-7445" y="6431342"/>
                <a:ext cx="20482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CHẤT LƯỢNG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601" y="5877344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CHUYÊN NGHIỆP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16488" y="5323346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HIỆU QUẢ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620" y="4768851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UY TÍN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01" y="5677289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-7445" y="6231287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:endParaRPr lang="en-US" sz="700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83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4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19" y="1138568"/>
            <a:ext cx="6760527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DỊCH VỤ TƯ VẤN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" y="1987550"/>
            <a:ext cx="6844412" cy="2633414"/>
            <a:chOff x="7620" y="1713230"/>
            <a:chExt cx="6844412" cy="2633414"/>
          </a:xfrm>
        </p:grpSpPr>
        <p:grpSp>
          <p:nvGrpSpPr>
            <p:cNvPr id="24" name="Group 23"/>
            <p:cNvGrpSpPr/>
            <p:nvPr/>
          </p:nvGrpSpPr>
          <p:grpSpPr>
            <a:xfrm>
              <a:off x="12700" y="1713230"/>
              <a:ext cx="6839332" cy="2633414"/>
              <a:chOff x="12700" y="1713230"/>
              <a:chExt cx="6839332" cy="263341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218587" y="2629183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TƯ VẤN ĐẤU THẦU</a:t>
                </a: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2700" y="1713230"/>
                <a:ext cx="6836792" cy="769054"/>
                <a:chOff x="7620" y="1840230"/>
                <a:chExt cx="6836792" cy="769054"/>
              </a:xfrm>
            </p:grpSpPr>
            <p:pic>
              <p:nvPicPr>
                <p:cNvPr id="85" name="Picture 5" descr="F:\6. Du lieu mau\Other\Lovepik_com-400682167-interior-designer.pn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1" t="35589" r="20061"/>
                <a:stretch/>
              </p:blipFill>
              <p:spPr bwMode="auto">
                <a:xfrm>
                  <a:off x="7620" y="1840230"/>
                  <a:ext cx="1136704" cy="7690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6" name="Rounded Rectangle 85"/>
                <p:cNvSpPr/>
                <p:nvPr/>
              </p:nvSpPr>
              <p:spPr>
                <a:xfrm>
                  <a:off x="1212237" y="1840230"/>
                  <a:ext cx="5632175" cy="769054"/>
                </a:xfrm>
                <a:prstGeom prst="roundRect">
                  <a:avLst/>
                </a:prstGeom>
                <a:solidFill>
                  <a:srgbClr val="E9EEB8">
                    <a:alpha val="43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TƯ VẤN THIẾT KẾ</a:t>
                  </a:r>
                  <a:endParaRPr lang="en-US" dirty="0" smtClean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89" name="Rounded Rectangle 88"/>
              <p:cNvSpPr/>
              <p:nvPr/>
            </p:nvSpPr>
            <p:spPr>
              <a:xfrm>
                <a:off x="1219857" y="3577590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TƯ VẤN GIÁM SÁT</a:t>
                </a:r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90" name="Picture 7" descr="F:\6. Du lieu mau\Other\Lovepik_com-401485060-male-engineer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41222" r="29632"/>
            <a:stretch/>
          </p:blipFill>
          <p:spPr bwMode="auto">
            <a:xfrm>
              <a:off x="7620" y="3577590"/>
              <a:ext cx="1128010" cy="7690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F:\6. Du lieu mau\Other\Lovepik_com-401462431-commercial-real-estate-financial-mission-imag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8" y="2629183"/>
              <a:ext cx="1150674" cy="77099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5" descr="F:\6. Du lieu mau\Other\Lovepik_com-501500755-wind-turbines-and-tower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4711"/>
          <a:stretch/>
        </p:blipFill>
        <p:spPr bwMode="auto">
          <a:xfrm>
            <a:off x="24108" y="4620964"/>
            <a:ext cx="6835544" cy="43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6. Du lieu mau\Other\Lovepik_com-400325574-business-people-shake-hands-and-win-together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52"/>
          <a:stretch/>
        </p:blipFill>
        <p:spPr bwMode="auto">
          <a:xfrm>
            <a:off x="1219857" y="5064902"/>
            <a:ext cx="5667648" cy="3936779"/>
          </a:xfrm>
          <a:prstGeom prst="rect">
            <a:avLst/>
          </a:prstGeom>
          <a:noFill/>
        </p:spPr>
      </p:pic>
      <p:grpSp>
        <p:nvGrpSpPr>
          <p:cNvPr id="59" name="Group 58"/>
          <p:cNvGrpSpPr/>
          <p:nvPr/>
        </p:nvGrpSpPr>
        <p:grpSpPr>
          <a:xfrm>
            <a:off x="-7445" y="4620963"/>
            <a:ext cx="2482911" cy="4380718"/>
            <a:chOff x="-7445" y="4620963"/>
            <a:chExt cx="2482911" cy="4380718"/>
          </a:xfrm>
        </p:grpSpPr>
        <p:sp>
          <p:nvSpPr>
            <p:cNvPr id="60" name="Trapezoid 8"/>
            <p:cNvSpPr/>
            <p:nvPr/>
          </p:nvSpPr>
          <p:spPr>
            <a:xfrm flipV="1">
              <a:off x="-1" y="4620963"/>
              <a:ext cx="2475467" cy="4380717"/>
            </a:xfrm>
            <a:custGeom>
              <a:avLst/>
              <a:gdLst>
                <a:gd name="connsiteX0" fmla="*/ 0 w 1897380"/>
                <a:gd name="connsiteY0" fmla="*/ 4330621 h 4330621"/>
                <a:gd name="connsiteX1" fmla="*/ 47434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1897380"/>
                <a:gd name="connsiteY0" fmla="*/ 4330621 h 4330621"/>
                <a:gd name="connsiteX1" fmla="*/ 190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2910840"/>
                <a:gd name="connsiteY0" fmla="*/ 4330621 h 4330621"/>
                <a:gd name="connsiteX1" fmla="*/ 1905 w 2910840"/>
                <a:gd name="connsiteY1" fmla="*/ 0 h 4330621"/>
                <a:gd name="connsiteX2" fmla="*/ 1423035 w 2910840"/>
                <a:gd name="connsiteY2" fmla="*/ 0 h 4330621"/>
                <a:gd name="connsiteX3" fmla="*/ 2910840 w 2910840"/>
                <a:gd name="connsiteY3" fmla="*/ 4323001 h 4330621"/>
                <a:gd name="connsiteX4" fmla="*/ 0 w 2910840"/>
                <a:gd name="connsiteY4" fmla="*/ 4330621 h 4330621"/>
                <a:gd name="connsiteX0" fmla="*/ 0 w 2400300"/>
                <a:gd name="connsiteY0" fmla="*/ 4330621 h 4330621"/>
                <a:gd name="connsiteX1" fmla="*/ 1905 w 2400300"/>
                <a:gd name="connsiteY1" fmla="*/ 0 h 4330621"/>
                <a:gd name="connsiteX2" fmla="*/ 1423035 w 2400300"/>
                <a:gd name="connsiteY2" fmla="*/ 0 h 4330621"/>
                <a:gd name="connsiteX3" fmla="*/ 2400300 w 2400300"/>
                <a:gd name="connsiteY3" fmla="*/ 4323001 h 4330621"/>
                <a:gd name="connsiteX4" fmla="*/ 0 w 2400300"/>
                <a:gd name="connsiteY4" fmla="*/ 4330621 h 43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0" h="4330621">
                  <a:moveTo>
                    <a:pt x="0" y="4330621"/>
                  </a:moveTo>
                  <a:lnTo>
                    <a:pt x="1905" y="0"/>
                  </a:lnTo>
                  <a:lnTo>
                    <a:pt x="1423035" y="0"/>
                  </a:lnTo>
                  <a:lnTo>
                    <a:pt x="2400300" y="4323001"/>
                  </a:lnTo>
                  <a:lnTo>
                    <a:pt x="0" y="43306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2" descr="D:\1.YM\1. YM\Logo\log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2" y="7572017"/>
              <a:ext cx="1429664" cy="142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-7445" y="5195571"/>
              <a:ext cx="2321617" cy="2016434"/>
              <a:chOff x="-7445" y="4768851"/>
              <a:chExt cx="2321617" cy="2016434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-7445" y="6431342"/>
                <a:ext cx="20482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CHÍNH XÁC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01" y="5877344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CHẤT LƯỢNG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488" y="5323346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NHANH CHÓNG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620" y="4768851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UY TÍN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01" y="5677289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-7445" y="6231287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:endParaRPr lang="en-US" sz="700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70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7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19" y="1138568"/>
            <a:ext cx="6760527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THƯƠNG MẠI VẬT TƯ THIẾT BỊ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" y="1987550"/>
            <a:ext cx="6844412" cy="2633414"/>
            <a:chOff x="7620" y="1713230"/>
            <a:chExt cx="6844412" cy="2633414"/>
          </a:xfrm>
        </p:grpSpPr>
        <p:grpSp>
          <p:nvGrpSpPr>
            <p:cNvPr id="24" name="Group 23"/>
            <p:cNvGrpSpPr/>
            <p:nvPr/>
          </p:nvGrpSpPr>
          <p:grpSpPr>
            <a:xfrm>
              <a:off x="12700" y="1713230"/>
              <a:ext cx="6839332" cy="2633414"/>
              <a:chOff x="12700" y="1713230"/>
              <a:chExt cx="6839332" cy="263341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218587" y="2629183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VẬT TƯ ĐIỆN TRUNG- HẠ THẾ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2700" y="1713230"/>
                <a:ext cx="6836792" cy="769054"/>
                <a:chOff x="7620" y="1840230"/>
                <a:chExt cx="6836792" cy="769054"/>
              </a:xfrm>
            </p:grpSpPr>
            <p:pic>
              <p:nvPicPr>
                <p:cNvPr id="85" name="Picture 5" descr="F:\6. Du lieu mau\Other\Lovepik_com-400682167-interior-design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1" t="35589" r="20061"/>
                <a:stretch/>
              </p:blipFill>
              <p:spPr bwMode="auto">
                <a:xfrm>
                  <a:off x="7620" y="1840230"/>
                  <a:ext cx="1136704" cy="7690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6" name="Rounded Rectangle 85"/>
                <p:cNvSpPr/>
                <p:nvPr/>
              </p:nvSpPr>
              <p:spPr>
                <a:xfrm>
                  <a:off x="1212237" y="1840230"/>
                  <a:ext cx="5632175" cy="769054"/>
                </a:xfrm>
                <a:prstGeom prst="roundRect">
                  <a:avLst/>
                </a:prstGeom>
                <a:solidFill>
                  <a:srgbClr val="E9EEB8">
                    <a:alpha val="43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THIẾT BỊ ĐIỆN TRUNG- HẠ THẾ</a:t>
                  </a:r>
                  <a:endParaRPr lang="en-US" dirty="0" smtClean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89" name="Rounded Rectangle 88"/>
              <p:cNvSpPr/>
              <p:nvPr/>
            </p:nvSpPr>
            <p:spPr>
              <a:xfrm>
                <a:off x="1219857" y="3577590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VẬT TƯ- THIẾT BỊ NĂNG LƯỢNG MẶT TRỜI</a:t>
                </a:r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90" name="Picture 7" descr="F:\6. Du lieu mau\Other\Lovepik_com-401485060-male-engine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41222" r="29632"/>
            <a:stretch/>
          </p:blipFill>
          <p:spPr bwMode="auto">
            <a:xfrm>
              <a:off x="7620" y="3577590"/>
              <a:ext cx="1128010" cy="7690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F:\6. Du lieu mau\Other\Lovepik_com-401462431-commercial-real-estate-financial-mission-ima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8" y="2629183"/>
              <a:ext cx="1150674" cy="77099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5" descr="F:\6. Du lieu mau\Other\Lovepik_com-501500755-wind-turbines-and-tower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4711"/>
          <a:stretch/>
        </p:blipFill>
        <p:spPr bwMode="auto">
          <a:xfrm>
            <a:off x="24108" y="4620964"/>
            <a:ext cx="6835544" cy="43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6. Du lieu mau\Other\Lovepik_com-400325574-business-people-shake-hands-and-win-togethe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52"/>
          <a:stretch/>
        </p:blipFill>
        <p:spPr bwMode="auto">
          <a:xfrm>
            <a:off x="1219857" y="5064902"/>
            <a:ext cx="5667648" cy="3936779"/>
          </a:xfrm>
          <a:prstGeom prst="rect">
            <a:avLst/>
          </a:prstGeom>
          <a:noFill/>
        </p:spPr>
      </p:pic>
      <p:grpSp>
        <p:nvGrpSpPr>
          <p:cNvPr id="59" name="Group 58"/>
          <p:cNvGrpSpPr/>
          <p:nvPr/>
        </p:nvGrpSpPr>
        <p:grpSpPr>
          <a:xfrm>
            <a:off x="-7445" y="4620963"/>
            <a:ext cx="2482911" cy="4380718"/>
            <a:chOff x="-7445" y="4620963"/>
            <a:chExt cx="2482911" cy="4380718"/>
          </a:xfrm>
        </p:grpSpPr>
        <p:sp>
          <p:nvSpPr>
            <p:cNvPr id="60" name="Trapezoid 8"/>
            <p:cNvSpPr/>
            <p:nvPr/>
          </p:nvSpPr>
          <p:spPr>
            <a:xfrm flipV="1">
              <a:off x="-1" y="4620963"/>
              <a:ext cx="2475467" cy="4380717"/>
            </a:xfrm>
            <a:custGeom>
              <a:avLst/>
              <a:gdLst>
                <a:gd name="connsiteX0" fmla="*/ 0 w 1897380"/>
                <a:gd name="connsiteY0" fmla="*/ 4330621 h 4330621"/>
                <a:gd name="connsiteX1" fmla="*/ 47434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1897380"/>
                <a:gd name="connsiteY0" fmla="*/ 4330621 h 4330621"/>
                <a:gd name="connsiteX1" fmla="*/ 190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2910840"/>
                <a:gd name="connsiteY0" fmla="*/ 4330621 h 4330621"/>
                <a:gd name="connsiteX1" fmla="*/ 1905 w 2910840"/>
                <a:gd name="connsiteY1" fmla="*/ 0 h 4330621"/>
                <a:gd name="connsiteX2" fmla="*/ 1423035 w 2910840"/>
                <a:gd name="connsiteY2" fmla="*/ 0 h 4330621"/>
                <a:gd name="connsiteX3" fmla="*/ 2910840 w 2910840"/>
                <a:gd name="connsiteY3" fmla="*/ 4323001 h 4330621"/>
                <a:gd name="connsiteX4" fmla="*/ 0 w 2910840"/>
                <a:gd name="connsiteY4" fmla="*/ 4330621 h 4330621"/>
                <a:gd name="connsiteX0" fmla="*/ 0 w 2400300"/>
                <a:gd name="connsiteY0" fmla="*/ 4330621 h 4330621"/>
                <a:gd name="connsiteX1" fmla="*/ 1905 w 2400300"/>
                <a:gd name="connsiteY1" fmla="*/ 0 h 4330621"/>
                <a:gd name="connsiteX2" fmla="*/ 1423035 w 2400300"/>
                <a:gd name="connsiteY2" fmla="*/ 0 h 4330621"/>
                <a:gd name="connsiteX3" fmla="*/ 2400300 w 2400300"/>
                <a:gd name="connsiteY3" fmla="*/ 4323001 h 4330621"/>
                <a:gd name="connsiteX4" fmla="*/ 0 w 2400300"/>
                <a:gd name="connsiteY4" fmla="*/ 4330621 h 43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0" h="4330621">
                  <a:moveTo>
                    <a:pt x="0" y="4330621"/>
                  </a:moveTo>
                  <a:lnTo>
                    <a:pt x="1905" y="0"/>
                  </a:lnTo>
                  <a:lnTo>
                    <a:pt x="1423035" y="0"/>
                  </a:lnTo>
                  <a:lnTo>
                    <a:pt x="2400300" y="4323001"/>
                  </a:lnTo>
                  <a:lnTo>
                    <a:pt x="0" y="43306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2" descr="D:\1.YM\1. YM\Logo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2" y="7572017"/>
              <a:ext cx="1429664" cy="142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-7445" y="5195571"/>
              <a:ext cx="2321617" cy="2016434"/>
              <a:chOff x="-7445" y="4768851"/>
              <a:chExt cx="2321617" cy="2016434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-7445" y="6431342"/>
                <a:ext cx="20482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MINH BẠCH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01" y="5877344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CHẤT LƯỢNG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488" y="5323346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NHANH CHÓNG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620" y="4768851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UY TÍN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01" y="5677289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-7445" y="6231287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:endParaRPr lang="en-US" sz="700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70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19" y="1138568"/>
            <a:ext cx="6760527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 CÔNG XÂY DỰNG, LẮP ĐẶT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620" y="1987550"/>
            <a:ext cx="6844412" cy="2633414"/>
            <a:chOff x="7620" y="1713230"/>
            <a:chExt cx="6844412" cy="2633414"/>
          </a:xfrm>
        </p:grpSpPr>
        <p:grpSp>
          <p:nvGrpSpPr>
            <p:cNvPr id="24" name="Group 23"/>
            <p:cNvGrpSpPr/>
            <p:nvPr/>
          </p:nvGrpSpPr>
          <p:grpSpPr>
            <a:xfrm>
              <a:off x="12700" y="1713230"/>
              <a:ext cx="6839332" cy="2633414"/>
              <a:chOff x="12700" y="1713230"/>
              <a:chExt cx="6839332" cy="2633414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218587" y="2629183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50000"/>
                      </a:schemeClr>
                    </a:solidFill>
                  </a:rPr>
                  <a:t>XÂY LẮP </a:t>
                </a:r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HỆ THỐNG ĐIỆN TRUNG-  HẠ THẾ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2700" y="1713230"/>
                <a:ext cx="6836792" cy="769054"/>
                <a:chOff x="7620" y="1840230"/>
                <a:chExt cx="6836792" cy="769054"/>
              </a:xfrm>
            </p:grpSpPr>
            <p:pic>
              <p:nvPicPr>
                <p:cNvPr id="85" name="Picture 5" descr="F:\6. Du lieu mau\Other\Lovepik_com-400682167-interior-designer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851" t="35589" r="20061"/>
                <a:stretch/>
              </p:blipFill>
              <p:spPr bwMode="auto">
                <a:xfrm>
                  <a:off x="7620" y="1840230"/>
                  <a:ext cx="1136704" cy="7690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6" name="Rounded Rectangle 85"/>
                <p:cNvSpPr/>
                <p:nvPr/>
              </p:nvSpPr>
              <p:spPr>
                <a:xfrm>
                  <a:off x="1212237" y="1840230"/>
                  <a:ext cx="5632175" cy="769054"/>
                </a:xfrm>
                <a:prstGeom prst="roundRect">
                  <a:avLst/>
                </a:prstGeom>
                <a:solidFill>
                  <a:srgbClr val="E9EEB8">
                    <a:alpha val="43000"/>
                  </a:srgb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accent1">
                          <a:lumMod val="50000"/>
                        </a:schemeClr>
                      </a:solidFill>
                    </a:rPr>
                    <a:t>XÂY LẮP ĐƯỜNG DÂY VÀ TRẠM BIẾN ÁP</a:t>
                  </a:r>
                  <a:endParaRPr lang="en-US" dirty="0" smtClean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89" name="Rounded Rectangle 88"/>
              <p:cNvSpPr/>
              <p:nvPr/>
            </p:nvSpPr>
            <p:spPr>
              <a:xfrm>
                <a:off x="1219857" y="3577590"/>
                <a:ext cx="5632175" cy="769054"/>
              </a:xfrm>
              <a:prstGeom prst="roundRect">
                <a:avLst/>
              </a:prstGeom>
              <a:solidFill>
                <a:srgbClr val="E9EEB8">
                  <a:alpha val="43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XÂY LẮP NĂNG LƯỢNG MẶT TRỜI</a:t>
                </a:r>
                <a:endParaRPr lang="en-US" dirty="0" smtClean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90" name="Picture 7" descr="F:\6. Du lieu mau\Other\Lovepik_com-401485060-male-enginee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2" t="41222" r="29632"/>
            <a:stretch/>
          </p:blipFill>
          <p:spPr bwMode="auto">
            <a:xfrm>
              <a:off x="7620" y="3577590"/>
              <a:ext cx="1128010" cy="76905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8" descr="F:\6. Du lieu mau\Other\Lovepik_com-401462431-commercial-real-estate-financial-mission-ima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488" y="2629183"/>
              <a:ext cx="1150674" cy="770994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6" name="Picture 5" descr="F:\6. Du lieu mau\Other\Lovepik_com-501500755-wind-turbines-and-tower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4711"/>
          <a:stretch/>
        </p:blipFill>
        <p:spPr bwMode="auto">
          <a:xfrm>
            <a:off x="24108" y="4620964"/>
            <a:ext cx="6835544" cy="438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6. Du lieu mau\Other\Lovepik_com-400325574-business-people-shake-hands-and-win-together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52"/>
          <a:stretch/>
        </p:blipFill>
        <p:spPr bwMode="auto">
          <a:xfrm>
            <a:off x="1219857" y="5064902"/>
            <a:ext cx="5667648" cy="3936779"/>
          </a:xfrm>
          <a:prstGeom prst="rect">
            <a:avLst/>
          </a:prstGeom>
          <a:noFill/>
        </p:spPr>
      </p:pic>
      <p:grpSp>
        <p:nvGrpSpPr>
          <p:cNvPr id="59" name="Group 58"/>
          <p:cNvGrpSpPr/>
          <p:nvPr/>
        </p:nvGrpSpPr>
        <p:grpSpPr>
          <a:xfrm>
            <a:off x="-7445" y="4620963"/>
            <a:ext cx="2482911" cy="4380718"/>
            <a:chOff x="-7445" y="4620963"/>
            <a:chExt cx="2482911" cy="4380718"/>
          </a:xfrm>
        </p:grpSpPr>
        <p:sp>
          <p:nvSpPr>
            <p:cNvPr id="60" name="Trapezoid 8"/>
            <p:cNvSpPr/>
            <p:nvPr/>
          </p:nvSpPr>
          <p:spPr>
            <a:xfrm flipV="1">
              <a:off x="-1" y="4620963"/>
              <a:ext cx="2475467" cy="4380717"/>
            </a:xfrm>
            <a:custGeom>
              <a:avLst/>
              <a:gdLst>
                <a:gd name="connsiteX0" fmla="*/ 0 w 1897380"/>
                <a:gd name="connsiteY0" fmla="*/ 4330621 h 4330621"/>
                <a:gd name="connsiteX1" fmla="*/ 47434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1897380"/>
                <a:gd name="connsiteY0" fmla="*/ 4330621 h 4330621"/>
                <a:gd name="connsiteX1" fmla="*/ 1905 w 1897380"/>
                <a:gd name="connsiteY1" fmla="*/ 0 h 4330621"/>
                <a:gd name="connsiteX2" fmla="*/ 1423035 w 1897380"/>
                <a:gd name="connsiteY2" fmla="*/ 0 h 4330621"/>
                <a:gd name="connsiteX3" fmla="*/ 1897380 w 1897380"/>
                <a:gd name="connsiteY3" fmla="*/ 4330621 h 4330621"/>
                <a:gd name="connsiteX4" fmla="*/ 0 w 1897380"/>
                <a:gd name="connsiteY4" fmla="*/ 4330621 h 4330621"/>
                <a:gd name="connsiteX0" fmla="*/ 0 w 2910840"/>
                <a:gd name="connsiteY0" fmla="*/ 4330621 h 4330621"/>
                <a:gd name="connsiteX1" fmla="*/ 1905 w 2910840"/>
                <a:gd name="connsiteY1" fmla="*/ 0 h 4330621"/>
                <a:gd name="connsiteX2" fmla="*/ 1423035 w 2910840"/>
                <a:gd name="connsiteY2" fmla="*/ 0 h 4330621"/>
                <a:gd name="connsiteX3" fmla="*/ 2910840 w 2910840"/>
                <a:gd name="connsiteY3" fmla="*/ 4323001 h 4330621"/>
                <a:gd name="connsiteX4" fmla="*/ 0 w 2910840"/>
                <a:gd name="connsiteY4" fmla="*/ 4330621 h 4330621"/>
                <a:gd name="connsiteX0" fmla="*/ 0 w 2400300"/>
                <a:gd name="connsiteY0" fmla="*/ 4330621 h 4330621"/>
                <a:gd name="connsiteX1" fmla="*/ 1905 w 2400300"/>
                <a:gd name="connsiteY1" fmla="*/ 0 h 4330621"/>
                <a:gd name="connsiteX2" fmla="*/ 1423035 w 2400300"/>
                <a:gd name="connsiteY2" fmla="*/ 0 h 4330621"/>
                <a:gd name="connsiteX3" fmla="*/ 2400300 w 2400300"/>
                <a:gd name="connsiteY3" fmla="*/ 4323001 h 4330621"/>
                <a:gd name="connsiteX4" fmla="*/ 0 w 2400300"/>
                <a:gd name="connsiteY4" fmla="*/ 4330621 h 4330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0" h="4330621">
                  <a:moveTo>
                    <a:pt x="0" y="4330621"/>
                  </a:moveTo>
                  <a:lnTo>
                    <a:pt x="1905" y="0"/>
                  </a:lnTo>
                  <a:lnTo>
                    <a:pt x="1423035" y="0"/>
                  </a:lnTo>
                  <a:lnTo>
                    <a:pt x="2400300" y="4323001"/>
                  </a:lnTo>
                  <a:lnTo>
                    <a:pt x="0" y="433062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2" descr="D:\1.YM\1. YM\Logo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2" y="7572017"/>
              <a:ext cx="1429664" cy="1429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/>
            <p:cNvGrpSpPr/>
            <p:nvPr/>
          </p:nvGrpSpPr>
          <p:grpSpPr>
            <a:xfrm>
              <a:off x="-7445" y="5195571"/>
              <a:ext cx="2321617" cy="2016434"/>
              <a:chOff x="-7445" y="4768851"/>
              <a:chExt cx="2321617" cy="2016434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-7445" y="6431342"/>
                <a:ext cx="204825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AN TOÀN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01" y="5877344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CHẤT LƯỢNG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488" y="5323346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NHANH CHÓNG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620" y="4768851"/>
                <a:ext cx="229768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UY TÍN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01" y="5677289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 </a:t>
                </a:r>
                <a:endParaRPr lang="en-US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-7445" y="6231287"/>
                <a:ext cx="229768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b="1" dirty="0" smtClean="0">
                    <a:solidFill>
                      <a:srgbClr val="FFFCF3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  </a:t>
                </a:r>
                <a:endParaRPr lang="en-US" sz="700" b="1" dirty="0">
                  <a:solidFill>
                    <a:srgbClr val="FFFCF3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70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 l="-21000" t="27000" r="-22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79" name="平行四边形 54">
            <a:extLst>
              <a:ext uri="{FF2B5EF4-FFF2-40B4-BE49-F238E27FC236}">
                <a16:creationId xmlns:a16="http://schemas.microsoft.com/office/drawing/2014/main" xmlns="" id="{69F48AF3-731F-4A83-802C-1585D85CF789}"/>
              </a:ext>
            </a:extLst>
          </p:cNvPr>
          <p:cNvSpPr/>
          <p:nvPr/>
        </p:nvSpPr>
        <p:spPr>
          <a:xfrm>
            <a:off x="1615440" y="412752"/>
            <a:ext cx="778143" cy="725816"/>
          </a:xfrm>
          <a:prstGeom prst="parallelogram">
            <a:avLst>
              <a:gd name="adj" fmla="val 8440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900" b="1" dirty="0" smtClean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B</a:t>
            </a:r>
            <a:endParaRPr lang="zh-CN" altLang="en-US" sz="2900" b="1" dirty="0">
              <a:solidFill>
                <a:srgbClr val="3B4350"/>
              </a:solidFill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19" y="1138568"/>
            <a:ext cx="6760527" cy="4039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PHƯƠNG CHÂM HOẠT ĐỘNG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3120" y="1830534"/>
            <a:ext cx="5816023" cy="5804605"/>
            <a:chOff x="486806" y="2607774"/>
            <a:chExt cx="5816023" cy="5804605"/>
          </a:xfrm>
        </p:grpSpPr>
        <p:grpSp>
          <p:nvGrpSpPr>
            <p:cNvPr id="11" name="Group 10"/>
            <p:cNvGrpSpPr/>
            <p:nvPr/>
          </p:nvGrpSpPr>
          <p:grpSpPr>
            <a:xfrm>
              <a:off x="486806" y="2607774"/>
              <a:ext cx="5741091" cy="5804605"/>
              <a:chOff x="486806" y="2539194"/>
              <a:chExt cx="5741091" cy="5804605"/>
            </a:xfrm>
          </p:grpSpPr>
          <p:sp>
            <p:nvSpPr>
              <p:cNvPr id="73" name="矩形: 圆角 36">
                <a:extLst>
                  <a:ext uri="{FF2B5EF4-FFF2-40B4-BE49-F238E27FC236}">
                    <a16:creationId xmlns:a16="http://schemas.microsoft.com/office/drawing/2014/main" xmlns="" id="{5AE24338-1832-4CD4-9EC8-2BF2C772BEAF}"/>
                  </a:ext>
                </a:extLst>
              </p:cNvPr>
              <p:cNvSpPr/>
              <p:nvPr/>
            </p:nvSpPr>
            <p:spPr>
              <a:xfrm>
                <a:off x="491450" y="2539194"/>
                <a:ext cx="1710610" cy="554995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355600" dist="38100" dir="21300000" sx="106000" sy="106000" algn="tl" rotWithShape="0">
                  <a:prstClr val="black">
                    <a:alpha val="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3969" tIns="41985" rIns="83969" bIns="41985" anchor="ctr"/>
              <a:lstStyle/>
              <a:p>
                <a:pPr algn="ctr"/>
                <a:r>
                  <a:rPr lang="en-US" altLang="zh-CN" sz="1800" dirty="0" smtClean="0">
                    <a:solidFill>
                      <a:schemeClr val="bg1"/>
                    </a:solidFill>
                    <a:latin typeface="思源宋体 Heavy" panose="02020900000000000000" pitchFamily="18" charset="-122"/>
                    <a:ea typeface="思源宋体 Heavy" panose="02020900000000000000" pitchFamily="18" charset="-122"/>
                  </a:rPr>
                  <a:t>CHẤT LƯỢNG</a:t>
                </a:r>
                <a:endPara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endParaRPr>
              </a:p>
            </p:txBody>
          </p:sp>
          <p:sp>
            <p:nvSpPr>
              <p:cNvPr id="74" name="矩形 9">
                <a:extLst>
                  <a:ext uri="{FF2B5EF4-FFF2-40B4-BE49-F238E27FC236}">
                    <a16:creationId xmlns:a16="http://schemas.microsoft.com/office/drawing/2014/main" xmlns="" id="{24692A16-C9E6-40AE-B2FD-9EA33C90739D}"/>
                  </a:ext>
                </a:extLst>
              </p:cNvPr>
              <p:cNvSpPr/>
              <p:nvPr/>
            </p:nvSpPr>
            <p:spPr>
              <a:xfrm>
                <a:off x="1175718" y="3193121"/>
                <a:ext cx="331562" cy="607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3325" tIns="23325" rIns="23325" bIns="23325" numCol="1" anchor="ctr">
                <a:noAutofit/>
              </a:bodyPr>
              <a:lstStyle/>
              <a:p>
                <a:pPr algn="ctr"/>
                <a:endParaRPr lang="zh-CN" altLang="en-US" sz="150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77" name="矩形 40">
                <a:extLst>
                  <a:ext uri="{FF2B5EF4-FFF2-40B4-BE49-F238E27FC236}">
                    <a16:creationId xmlns:a16="http://schemas.microsoft.com/office/drawing/2014/main" xmlns="" id="{BDC7CC78-A46A-420A-8B2A-F07A0630ECF1}"/>
                  </a:ext>
                </a:extLst>
              </p:cNvPr>
              <p:cNvSpPr/>
              <p:nvPr/>
            </p:nvSpPr>
            <p:spPr>
              <a:xfrm>
                <a:off x="3229037" y="3193121"/>
                <a:ext cx="331562" cy="607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3325" tIns="23325" rIns="23325" bIns="23325" numCol="1" anchor="ctr">
                <a:noAutofit/>
              </a:bodyPr>
              <a:lstStyle/>
              <a:p>
                <a:pPr algn="ctr"/>
                <a:endParaRPr lang="zh-CN" altLang="en-US" sz="150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83" name="矩形 44">
                <a:extLst>
                  <a:ext uri="{FF2B5EF4-FFF2-40B4-BE49-F238E27FC236}">
                    <a16:creationId xmlns:a16="http://schemas.microsoft.com/office/drawing/2014/main" xmlns="" id="{01746BDD-5B8A-468D-AD60-5924C0C7C3FC}"/>
                  </a:ext>
                </a:extLst>
              </p:cNvPr>
              <p:cNvSpPr/>
              <p:nvPr/>
            </p:nvSpPr>
            <p:spPr>
              <a:xfrm>
                <a:off x="5282354" y="3193121"/>
                <a:ext cx="331562" cy="6078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3325" tIns="23325" rIns="23325" bIns="23325" numCol="1" anchor="ctr">
                <a:noAutofit/>
              </a:bodyPr>
              <a:lstStyle/>
              <a:p>
                <a:pPr algn="ctr"/>
                <a:endParaRPr lang="zh-CN" altLang="en-US" sz="150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87" name="矩形 45">
                <a:extLst>
                  <a:ext uri="{FF2B5EF4-FFF2-40B4-BE49-F238E27FC236}">
                    <a16:creationId xmlns:a16="http://schemas.microsoft.com/office/drawing/2014/main" xmlns="" id="{8DE58B5B-F8D0-470B-A9FE-007B5E1671EA}"/>
                  </a:ext>
                </a:extLst>
              </p:cNvPr>
              <p:cNvSpPr/>
              <p:nvPr/>
            </p:nvSpPr>
            <p:spPr>
              <a:xfrm>
                <a:off x="486806" y="6527766"/>
                <a:ext cx="1559524" cy="1816033"/>
              </a:xfrm>
              <a:prstGeom prst="rect">
                <a:avLst/>
              </a:prstGeom>
            </p:spPr>
            <p:txBody>
              <a:bodyPr wrap="square" lIns="83969" tIns="41985" rIns="83969" bIns="41985">
                <a:spAutoFit/>
              </a:bodyPr>
              <a:lstStyle/>
              <a:p>
                <a:pPr marL="262404" indent="-26240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Đem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đến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dịch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vụ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,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hàng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hóa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chất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lượng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tốt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nhất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.</a:t>
                </a:r>
                <a:endParaRPr lang="zh-CN" altLang="en-US" sz="1500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思源宋体" panose="02020400000000000000" pitchFamily="18" charset="-122"/>
                  <a:cs typeface="Tahoma" pitchFamily="34" charset="0"/>
                  <a:sym typeface="+mn-lt"/>
                </a:endParaRPr>
              </a:p>
            </p:txBody>
          </p:sp>
          <p:sp>
            <p:nvSpPr>
              <p:cNvPr id="88" name="矩形 46">
                <a:extLst>
                  <a:ext uri="{FF2B5EF4-FFF2-40B4-BE49-F238E27FC236}">
                    <a16:creationId xmlns:a16="http://schemas.microsoft.com/office/drawing/2014/main" xmlns="" id="{2321C298-EC19-41C2-955D-7612AAC90180}"/>
                  </a:ext>
                </a:extLst>
              </p:cNvPr>
              <p:cNvSpPr/>
              <p:nvPr/>
            </p:nvSpPr>
            <p:spPr>
              <a:xfrm>
                <a:off x="2615054" y="6527766"/>
                <a:ext cx="1559524" cy="1123536"/>
              </a:xfrm>
              <a:prstGeom prst="rect">
                <a:avLst/>
              </a:prstGeom>
            </p:spPr>
            <p:txBody>
              <a:bodyPr wrap="square" lIns="83969" tIns="41985" rIns="83969" bIns="41985">
                <a:spAutoFit/>
              </a:bodyPr>
              <a:lstStyle/>
              <a:p>
                <a:pPr marL="262404" indent="-26240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Phương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châm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WIN-WIN.</a:t>
                </a:r>
                <a:endParaRPr lang="zh-CN" altLang="en-US" sz="1500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思源宋体" panose="02020400000000000000" pitchFamily="18" charset="-122"/>
                  <a:cs typeface="Tahoma" pitchFamily="34" charset="0"/>
                  <a:sym typeface="+mn-lt"/>
                </a:endParaRPr>
              </a:p>
            </p:txBody>
          </p:sp>
          <p:sp>
            <p:nvSpPr>
              <p:cNvPr id="120" name="矩形 47">
                <a:extLst>
                  <a:ext uri="{FF2B5EF4-FFF2-40B4-BE49-F238E27FC236}">
                    <a16:creationId xmlns:a16="http://schemas.microsoft.com/office/drawing/2014/main" xmlns="" id="{FD25782D-C213-4B8A-86D2-6B8217A68A0F}"/>
                  </a:ext>
                </a:extLst>
              </p:cNvPr>
              <p:cNvSpPr/>
              <p:nvPr/>
            </p:nvSpPr>
            <p:spPr>
              <a:xfrm>
                <a:off x="4668373" y="6525778"/>
                <a:ext cx="1559524" cy="777287"/>
              </a:xfrm>
              <a:prstGeom prst="rect">
                <a:avLst/>
              </a:prstGeom>
            </p:spPr>
            <p:txBody>
              <a:bodyPr wrap="square" lIns="83969" tIns="41985" rIns="83969" bIns="41985">
                <a:spAutoFit/>
              </a:bodyPr>
              <a:lstStyle/>
              <a:p>
                <a:pPr marL="262404" indent="-262404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Tối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ưu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 chi </a:t>
                </a:r>
                <a:r>
                  <a:rPr lang="en-US" altLang="zh-CN" sz="1500" dirty="0" err="1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phí</a:t>
                </a:r>
                <a:r>
                  <a:rPr lang="en-US" altLang="zh-CN" sz="1500" dirty="0" smtClean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  <a:sym typeface="+mn-lt"/>
                  </a:rPr>
                  <a:t>.</a:t>
                </a:r>
                <a:endParaRPr lang="zh-CN" altLang="en-US" sz="1500" dirty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  <a:ea typeface="思源宋体" panose="02020400000000000000" pitchFamily="18" charset="-122"/>
                  <a:cs typeface="Tahoma" pitchFamily="34" charset="0"/>
                  <a:sym typeface="+mn-lt"/>
                </a:endParaRPr>
              </a:p>
            </p:txBody>
          </p:sp>
        </p:grpSp>
        <p:sp>
          <p:nvSpPr>
            <p:cNvPr id="121" name="矩形: 圆角 36">
              <a:extLst>
                <a:ext uri="{FF2B5EF4-FFF2-40B4-BE49-F238E27FC236}">
                  <a16:creationId xmlns:a16="http://schemas.microsoft.com/office/drawing/2014/main" xmlns="" id="{5AE24338-1832-4CD4-9EC8-2BF2C772BEAF}"/>
                </a:ext>
              </a:extLst>
            </p:cNvPr>
            <p:cNvSpPr/>
            <p:nvPr/>
          </p:nvSpPr>
          <p:spPr>
            <a:xfrm>
              <a:off x="2540123" y="2609508"/>
              <a:ext cx="1710610" cy="55499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969" tIns="41985" rIns="83969" bIns="41985" anchor="ctr"/>
            <a:lstStyle/>
            <a:p>
              <a:pPr algn="ctr"/>
              <a:r>
                <a:rPr lang="en-US" altLang="zh-CN" sz="1800" dirty="0" smtClean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ĐỒNG HÀNH</a:t>
              </a:r>
              <a:endPara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122" name="矩形: 圆角 36">
              <a:extLst>
                <a:ext uri="{FF2B5EF4-FFF2-40B4-BE49-F238E27FC236}">
                  <a16:creationId xmlns:a16="http://schemas.microsoft.com/office/drawing/2014/main" xmlns="" id="{5AE24338-1832-4CD4-9EC8-2BF2C772BEAF}"/>
                </a:ext>
              </a:extLst>
            </p:cNvPr>
            <p:cNvSpPr/>
            <p:nvPr/>
          </p:nvSpPr>
          <p:spPr>
            <a:xfrm>
              <a:off x="4592219" y="2609508"/>
              <a:ext cx="1710610" cy="55499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3969" tIns="41985" rIns="83969" bIns="41985" anchor="ctr"/>
            <a:lstStyle/>
            <a:p>
              <a:pPr algn="ctr"/>
              <a:r>
                <a:rPr lang="en-US" altLang="zh-CN" sz="1800" dirty="0" smtClean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HIỆU QUẢ</a:t>
              </a:r>
              <a:endPara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127" name="矩形: 圆角 8">
            <a:extLst>
              <a:ext uri="{FF2B5EF4-FFF2-40B4-BE49-F238E27FC236}">
                <a16:creationId xmlns:a16="http://schemas.microsoft.com/office/drawing/2014/main" xmlns="" id="{4A6E4FBD-3E58-42C7-BE62-FDC6384A6D07}"/>
              </a:ext>
            </a:extLst>
          </p:cNvPr>
          <p:cNvSpPr/>
          <p:nvPr/>
        </p:nvSpPr>
        <p:spPr>
          <a:xfrm>
            <a:off x="2501796" y="2705141"/>
            <a:ext cx="1709387" cy="2977033"/>
          </a:xfrm>
          <a:prstGeom prst="roundRect">
            <a:avLst>
              <a:gd name="adj" fmla="val 4271"/>
            </a:avLst>
          </a:prstGeom>
          <a:blipFill dpi="0" rotWithShape="1">
            <a:blip r:embed="rId4"/>
            <a:srcRect/>
            <a:stretch>
              <a:fillRect l="-866" r="-866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0" name="矩形: 圆角 38">
            <a:extLst>
              <a:ext uri="{FF2B5EF4-FFF2-40B4-BE49-F238E27FC236}">
                <a16:creationId xmlns:a16="http://schemas.microsoft.com/office/drawing/2014/main" xmlns="" id="{6172DA11-09D0-435D-AF65-264D319609E1}"/>
              </a:ext>
            </a:extLst>
          </p:cNvPr>
          <p:cNvSpPr/>
          <p:nvPr/>
        </p:nvSpPr>
        <p:spPr>
          <a:xfrm>
            <a:off x="448987" y="2707724"/>
            <a:ext cx="1709387" cy="2977033"/>
          </a:xfrm>
          <a:prstGeom prst="roundRect">
            <a:avLst>
              <a:gd name="adj" fmla="val 4271"/>
            </a:avLst>
          </a:prstGeom>
          <a:blipFill dpi="0" rotWithShape="1">
            <a:blip r:embed="rId5"/>
            <a:srcRect/>
            <a:stretch>
              <a:fillRect l="-866" r="-866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131" name="Picture 2" descr="F:\6. Du lieu mau\Other\Lovepik_com-500206645-financial-investment-and-financial-managem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56" y="2704974"/>
            <a:ext cx="1694883" cy="29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.YM\1. YM\Logo\logo-tex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59" y="7638072"/>
            <a:ext cx="1596598" cy="5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文本框 73">
            <a:extLst>
              <a:ext uri="{FF2B5EF4-FFF2-40B4-BE49-F238E27FC236}">
                <a16:creationId xmlns:a16="http://schemas.microsoft.com/office/drawing/2014/main" xmlns="" id="{BA804B43-EF7A-4F5E-A2A5-FA71DBF216F1}"/>
              </a:ext>
            </a:extLst>
          </p:cNvPr>
          <p:cNvSpPr txBox="1"/>
          <p:nvPr/>
        </p:nvSpPr>
        <p:spPr>
          <a:xfrm>
            <a:off x="2361167" y="621454"/>
            <a:ext cx="3747555" cy="31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spc="551" dirty="0" smtClean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rPr>
              <a:t>LĨNH VỰC HOẠT ĐỘNG</a:t>
            </a:r>
            <a:endParaRPr lang="zh-CN" altLang="en-US" sz="1400" b="1" spc="551" dirty="0">
              <a:latin typeface="Times New Roman" pitchFamily="18" charset="0"/>
              <a:ea typeface="思源宋体 Heavy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51440"/>
            <a:ext cx="6858000" cy="6559646"/>
          </a:xfrm>
          <a:prstGeom prst="rect">
            <a:avLst/>
          </a:prstGeom>
          <a:blipFill dpi="0" rotWithShape="1">
            <a:blip r:embed="rId3"/>
            <a:srcRect/>
            <a:stretch>
              <a:fillRect l="3" t="-41667" r="-3891" b="-4139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xmlns="" id="{3C75EE6C-FDAF-41D8-A059-19603EAC8974}"/>
              </a:ext>
            </a:extLst>
          </p:cNvPr>
          <p:cNvSpPr/>
          <p:nvPr/>
        </p:nvSpPr>
        <p:spPr>
          <a:xfrm>
            <a:off x="0" y="1733550"/>
            <a:ext cx="5299934" cy="6585156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  <a:gd name="connsiteX0" fmla="*/ 0 w 6956563"/>
              <a:gd name="connsiteY0" fmla="*/ 0 h 4462864"/>
              <a:gd name="connsiteX1" fmla="*/ 6956563 w 6956563"/>
              <a:gd name="connsiteY1" fmla="*/ 0 h 4462864"/>
              <a:gd name="connsiteX2" fmla="*/ 4425748 w 6956563"/>
              <a:gd name="connsiteY2" fmla="*/ 4462864 h 4462864"/>
              <a:gd name="connsiteX3" fmla="*/ 0 w 6956563"/>
              <a:gd name="connsiteY3" fmla="*/ 4457700 h 4462864"/>
              <a:gd name="connsiteX4" fmla="*/ 0 w 6956563"/>
              <a:gd name="connsiteY4" fmla="*/ 0 h 4462864"/>
              <a:gd name="connsiteX0" fmla="*/ 0 w 6916784"/>
              <a:gd name="connsiteY0" fmla="*/ 0 h 4462864"/>
              <a:gd name="connsiteX1" fmla="*/ 6916784 w 6916784"/>
              <a:gd name="connsiteY1" fmla="*/ 5164 h 4462864"/>
              <a:gd name="connsiteX2" fmla="*/ 4425748 w 6916784"/>
              <a:gd name="connsiteY2" fmla="*/ 4462864 h 4462864"/>
              <a:gd name="connsiteX3" fmla="*/ 0 w 6916784"/>
              <a:gd name="connsiteY3" fmla="*/ 4457700 h 4462864"/>
              <a:gd name="connsiteX4" fmla="*/ 0 w 6916784"/>
              <a:gd name="connsiteY4" fmla="*/ 0 h 44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784" h="4462864">
                <a:moveTo>
                  <a:pt x="0" y="0"/>
                </a:moveTo>
                <a:lnTo>
                  <a:pt x="6916784" y="5164"/>
                </a:lnTo>
                <a:lnTo>
                  <a:pt x="4425748" y="4462864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-222422" y="4467700"/>
            <a:ext cx="4648447" cy="1777561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sz="5500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 ÁN TIÊU BIỂU</a:t>
            </a:r>
            <a:endParaRPr lang="zh-CN" altLang="en-US" sz="5500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41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376371" y="9244654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098" name="Picture 2" descr="D:\1.YM\1. YM\Logo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21" y="430641"/>
            <a:ext cx="1320799" cy="1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菱形 2">
            <a:extLst>
              <a:ext uri="{FF2B5EF4-FFF2-40B4-BE49-F238E27FC236}">
                <a16:creationId xmlns:a16="http://schemas.microsoft.com/office/drawing/2014/main" xmlns="" id="{3884104A-E448-489D-95F2-B5E36E9262AD}"/>
              </a:ext>
            </a:extLst>
          </p:cNvPr>
          <p:cNvSpPr>
            <a:spLocks noChangeAspect="1"/>
          </p:cNvSpPr>
          <p:nvPr/>
        </p:nvSpPr>
        <p:spPr>
          <a:xfrm>
            <a:off x="1487785" y="2052317"/>
            <a:ext cx="1920538" cy="1676095"/>
          </a:xfrm>
          <a:prstGeom prst="diamond">
            <a:avLst/>
          </a:prstGeom>
          <a:noFill/>
          <a:ln w="25400">
            <a:solidFill>
              <a:srgbClr val="F8B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100" b="1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lang="zh-CN" altLang="en-US" sz="6100" b="1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101" name="Picture 5" descr="D:\1.YM\1. YM\Logo\logo-text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1" y="827356"/>
            <a:ext cx="3299187" cy="122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1.YM\1. YM\Logo\logo (1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5996" y="2347130"/>
            <a:ext cx="2551501" cy="8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:\1.YM\1. YM\Logo\logo-tex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90" y="472673"/>
            <a:ext cx="2288065" cy="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 flipH="1"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 descr="F:\6. Du lieu mau\Other\Lovepik_com-400325574-business-people-shake-hands-and-win-together.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322"/>
            <a:ext cx="6887505" cy="872882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3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56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4702355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6021738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4988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430069" y="9206182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60000"/>
                  <a:lumOff val="40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6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358775" y="5009279"/>
            <a:ext cx="4710398" cy="807366"/>
            <a:chOff x="400050" y="1441305"/>
            <a:chExt cx="8374042" cy="558945"/>
          </a:xfrm>
        </p:grpSpPr>
        <p:sp>
          <p:nvSpPr>
            <p:cNvPr id="6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7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spc="55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THÔNG TIN CÔNG TY</a:t>
              </a:r>
              <a:endParaRPr lang="zh-CN" altLang="en-US" b="1" spc="551" dirty="0">
                <a:latin typeface="Tahoma" pitchFamily="34" charset="0"/>
                <a:ea typeface="思源宋体 Heavy" panose="02020900000000000000" pitchFamily="18" charset="-122"/>
                <a:cs typeface="Tahoma" pitchFamily="34" charset="0"/>
              </a:endParaRPr>
            </a:p>
          </p:txBody>
        </p:sp>
      </p:grpSp>
      <p:grpSp>
        <p:nvGrpSpPr>
          <p:cNvPr id="93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358775" y="6878719"/>
            <a:ext cx="4710398" cy="807366"/>
            <a:chOff x="400050" y="1441305"/>
            <a:chExt cx="8374042" cy="558945"/>
          </a:xfrm>
        </p:grpSpPr>
        <p:sp>
          <p:nvSpPr>
            <p:cNvPr id="94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C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95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spc="55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DỰ ÁN TIÊU BIỂU</a:t>
              </a:r>
              <a:endParaRPr lang="zh-CN" altLang="en-US" b="1" spc="551" dirty="0">
                <a:latin typeface="Tahoma" pitchFamily="34" charset="0"/>
                <a:ea typeface="思源宋体 Heavy" panose="02020900000000000000" pitchFamily="18" charset="-122"/>
                <a:cs typeface="Tahoma" pitchFamily="34" charset="0"/>
              </a:endParaRPr>
            </a:p>
          </p:txBody>
        </p:sp>
      </p:grpSp>
      <p:grpSp>
        <p:nvGrpSpPr>
          <p:cNvPr id="96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361483" y="5989764"/>
            <a:ext cx="5100277" cy="807366"/>
            <a:chOff x="400050" y="1441305"/>
            <a:chExt cx="9067160" cy="558945"/>
          </a:xfrm>
        </p:grpSpPr>
        <p:sp>
          <p:nvSpPr>
            <p:cNvPr id="97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B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98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7504104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spc="551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LĨNH VỰC HOẠT ĐỘNG</a:t>
              </a:r>
              <a:endParaRPr lang="zh-CN" altLang="en-US" b="1" spc="551" dirty="0">
                <a:latin typeface="Tahoma" pitchFamily="34" charset="0"/>
                <a:ea typeface="思源宋体 Heavy" panose="02020900000000000000" pitchFamily="18" charset="-122"/>
                <a:cs typeface="Tahoma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237994" y="2249415"/>
            <a:ext cx="2793413" cy="49244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MỤC LỤC</a:t>
            </a:r>
            <a:endParaRPr lang="en-US" sz="2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6" name="Picture 4" descr="D:\1.YM\1. YM\Logo\logo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67" y="472325"/>
            <a:ext cx="2288065" cy="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714260" cy="725816"/>
            <a:chOff x="400050" y="1441305"/>
            <a:chExt cx="8567929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C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2156991" y="1602025"/>
              <a:ext cx="6810988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DỰ ÁN TIÊU BIỂU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3810" y="1889760"/>
            <a:ext cx="6836792" cy="2138230"/>
            <a:chOff x="7620" y="1840230"/>
            <a:chExt cx="6836792" cy="2220328"/>
          </a:xfrm>
        </p:grpSpPr>
        <p:pic>
          <p:nvPicPr>
            <p:cNvPr id="71" name="Picture 5" descr="F:\6. Du lieu mau\Other\Lovepik_com-400682167-interior-design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1" t="35589" r="20061"/>
            <a:stretch/>
          </p:blipFill>
          <p:spPr bwMode="auto">
            <a:xfrm>
              <a:off x="7620" y="1840230"/>
              <a:ext cx="2389774" cy="22203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Rounded Rectangle 71"/>
            <p:cNvSpPr/>
            <p:nvPr/>
          </p:nvSpPr>
          <p:spPr>
            <a:xfrm>
              <a:off x="2397393" y="1840230"/>
              <a:ext cx="4447019" cy="22203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200" dirty="0" err="1" smtClean="0"/>
                <a:t>Dự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án</a:t>
              </a:r>
              <a:r>
                <a:rPr lang="en-US" sz="1200" dirty="0" smtClean="0"/>
                <a:t>: </a:t>
              </a:r>
              <a:r>
                <a:rPr lang="en-US" sz="1200" dirty="0" err="1" smtClean="0"/>
                <a:t>Xây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dựng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mới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đường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dây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trung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thế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và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thiết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bị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phụ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trợ</a:t>
              </a:r>
              <a:endParaRPr lang="en-US" sz="1200" dirty="0" smtClean="0"/>
            </a:p>
            <a:p>
              <a:pPr>
                <a:lnSpc>
                  <a:spcPct val="150000"/>
                </a:lnSpc>
              </a:pPr>
              <a:r>
                <a:rPr lang="en-US" sz="1200" dirty="0" err="1" smtClean="0"/>
                <a:t>Chủ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đầu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tư</a:t>
              </a:r>
              <a:r>
                <a:rPr lang="en-US" sz="1200" dirty="0" smtClean="0"/>
                <a:t>: </a:t>
              </a:r>
              <a:r>
                <a:rPr lang="en-US" sz="1200" dirty="0" err="1" smtClean="0"/>
                <a:t>Công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ty</a:t>
              </a:r>
              <a:r>
                <a:rPr lang="en-US" sz="1200" dirty="0" smtClean="0"/>
                <a:t> CP TM DV KT </a:t>
              </a:r>
              <a:r>
                <a:rPr lang="en-US" sz="1200" dirty="0" err="1" smtClean="0"/>
                <a:t>Hoàng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Thiên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Ân</a:t>
              </a:r>
              <a:endParaRPr lang="en-US" sz="1200" dirty="0" smtClean="0"/>
            </a:p>
            <a:p>
              <a:pPr>
                <a:lnSpc>
                  <a:spcPct val="150000"/>
                </a:lnSpc>
              </a:pPr>
              <a:r>
                <a:rPr lang="en-US" sz="1200" dirty="0" err="1" smtClean="0"/>
                <a:t>Địa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chỉ</a:t>
              </a:r>
              <a:r>
                <a:rPr lang="en-US" sz="1200" dirty="0" smtClean="0"/>
                <a:t>: 224 </a:t>
              </a:r>
              <a:r>
                <a:rPr lang="en-US" sz="1200" dirty="0" err="1" smtClean="0"/>
                <a:t>Thành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Thái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Quận</a:t>
              </a:r>
              <a:r>
                <a:rPr lang="en-US" sz="1200" dirty="0" smtClean="0"/>
                <a:t> 10, </a:t>
              </a:r>
              <a:r>
                <a:rPr lang="en-US" sz="1200" dirty="0" err="1" smtClean="0"/>
                <a:t>T.p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Hồ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Chí</a:t>
              </a:r>
              <a:r>
                <a:rPr lang="en-US" sz="1200" dirty="0" smtClean="0"/>
                <a:t> Minh</a:t>
              </a:r>
              <a:endParaRPr lang="en-US" sz="1200" dirty="0" smtClean="0"/>
            </a:p>
            <a:p>
              <a:pPr>
                <a:lnSpc>
                  <a:spcPct val="150000"/>
                </a:lnSpc>
              </a:pPr>
              <a:r>
                <a:rPr lang="en-US" sz="1200" dirty="0" err="1" smtClean="0"/>
                <a:t>Quy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mô</a:t>
              </a:r>
              <a:r>
                <a:rPr lang="en-US" sz="1200" dirty="0" smtClean="0"/>
                <a:t>: </a:t>
              </a:r>
              <a:r>
                <a:rPr lang="en-US" sz="1200" dirty="0" err="1" smtClean="0"/>
                <a:t>Đường</a:t>
              </a:r>
              <a:r>
                <a:rPr lang="en-US" sz="1200" dirty="0"/>
                <a:t> </a:t>
              </a:r>
              <a:r>
                <a:rPr lang="en-US" sz="1200" dirty="0" err="1" smtClean="0"/>
                <a:t>dây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ngầm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tủ</a:t>
              </a:r>
              <a:r>
                <a:rPr lang="en-US" sz="1200" dirty="0" smtClean="0"/>
                <a:t> RMU </a:t>
              </a:r>
              <a:r>
                <a:rPr lang="en-US" sz="1200" dirty="0" err="1" smtClean="0"/>
                <a:t>và</a:t>
              </a:r>
              <a:r>
                <a:rPr lang="en-US" sz="1200" dirty="0" smtClean="0"/>
                <a:t> TBA </a:t>
              </a:r>
              <a:r>
                <a:rPr lang="en-US" sz="1200" dirty="0" err="1" smtClean="0"/>
                <a:t>phòng</a:t>
              </a:r>
              <a:r>
                <a:rPr lang="en-US" sz="1200" dirty="0" smtClean="0"/>
                <a:t> 1500kVA</a:t>
              </a:r>
              <a:endParaRPr lang="en-US" sz="1200" dirty="0" smtClean="0"/>
            </a:p>
          </p:txBody>
        </p:sp>
      </p:grpSp>
      <p:sp>
        <p:nvSpPr>
          <p:cNvPr id="12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50719" y="1138568"/>
            <a:ext cx="6760527" cy="403916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  <a:ln w="22225" cmpd="sng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TỔNG THẦU ĐƯỜNG DÂY VÀ TRẠM BIẾN ÁP</a:t>
            </a:r>
            <a:endParaRPr lang="en-US" altLang="zh-CN" sz="1600" b="1" spc="37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3" name="Group 122"/>
          <p:cNvGrpSpPr/>
          <p:nvPr/>
        </p:nvGrpSpPr>
        <p:grpSpPr>
          <a:xfrm>
            <a:off x="0" y="6863451"/>
            <a:ext cx="6836793" cy="2138230"/>
            <a:chOff x="7619" y="1840230"/>
            <a:chExt cx="6836793" cy="2220328"/>
          </a:xfrm>
        </p:grpSpPr>
        <p:pic>
          <p:nvPicPr>
            <p:cNvPr id="124" name="Picture 5" descr="F:\6. Du lieu mau\Other\Lovepik_com-400682167-interior-design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1" t="35589" r="20061"/>
            <a:stretch/>
          </p:blipFill>
          <p:spPr bwMode="auto">
            <a:xfrm>
              <a:off x="7619" y="1840230"/>
              <a:ext cx="2393583" cy="22203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Rounded Rectangle 124"/>
            <p:cNvSpPr/>
            <p:nvPr/>
          </p:nvSpPr>
          <p:spPr>
            <a:xfrm>
              <a:off x="2401202" y="1840230"/>
              <a:ext cx="4443210" cy="22203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200" dirty="0" err="1"/>
                <a:t>Dự</a:t>
              </a:r>
              <a:r>
                <a:rPr lang="en-US" sz="1200" dirty="0"/>
                <a:t> </a:t>
              </a:r>
              <a:r>
                <a:rPr lang="en-US" sz="1200" dirty="0" err="1"/>
                <a:t>án</a:t>
              </a:r>
              <a:r>
                <a:rPr lang="en-US" sz="1200" dirty="0"/>
                <a:t>: </a:t>
              </a:r>
              <a:r>
                <a:rPr lang="en-US" sz="1200" dirty="0" err="1"/>
                <a:t>Xây</a:t>
              </a:r>
              <a:r>
                <a:rPr lang="en-US" sz="1200" dirty="0"/>
                <a:t> </a:t>
              </a:r>
              <a:r>
                <a:rPr lang="en-US" sz="1200" dirty="0" err="1"/>
                <a:t>dựng</a:t>
              </a:r>
              <a:r>
                <a:rPr lang="en-US" sz="1200" dirty="0"/>
                <a:t> </a:t>
              </a:r>
              <a:r>
                <a:rPr lang="en-US" sz="1200" dirty="0" err="1"/>
                <a:t>mới</a:t>
              </a:r>
              <a:r>
                <a:rPr lang="en-US" sz="1200" dirty="0"/>
                <a:t> </a:t>
              </a:r>
              <a:r>
                <a:rPr lang="en-US" sz="1200" dirty="0" err="1"/>
                <a:t>đường</a:t>
              </a:r>
              <a:r>
                <a:rPr lang="en-US" sz="1200" dirty="0"/>
                <a:t> </a:t>
              </a:r>
              <a:r>
                <a:rPr lang="en-US" sz="1200" dirty="0" err="1"/>
                <a:t>dây</a:t>
              </a:r>
              <a:r>
                <a:rPr lang="en-US" sz="1200" dirty="0"/>
                <a:t> </a:t>
              </a:r>
              <a:r>
                <a:rPr lang="en-US" sz="1200" dirty="0" err="1"/>
                <a:t>trung</a:t>
              </a:r>
              <a:r>
                <a:rPr lang="en-US" sz="1200" dirty="0"/>
                <a:t> </a:t>
              </a:r>
              <a:r>
                <a:rPr lang="en-US" sz="1200" dirty="0" err="1"/>
                <a:t>thế</a:t>
              </a:r>
              <a:r>
                <a:rPr lang="en-US" sz="1200" dirty="0"/>
                <a:t> </a:t>
              </a:r>
              <a:r>
                <a:rPr lang="en-US" sz="1200" dirty="0" err="1"/>
                <a:t>và</a:t>
              </a:r>
              <a:r>
                <a:rPr lang="en-US" sz="1200" dirty="0"/>
                <a:t> </a:t>
              </a:r>
              <a:r>
                <a:rPr lang="en-US" sz="1200" dirty="0" err="1"/>
                <a:t>thiết</a:t>
              </a:r>
              <a:r>
                <a:rPr lang="en-US" sz="1200" dirty="0"/>
                <a:t> </a:t>
              </a:r>
              <a:r>
                <a:rPr lang="en-US" sz="1200" dirty="0" err="1"/>
                <a:t>bị</a:t>
              </a:r>
              <a:r>
                <a:rPr lang="en-US" sz="1200" dirty="0"/>
                <a:t> </a:t>
              </a:r>
              <a:r>
                <a:rPr lang="en-US" sz="1200" dirty="0" err="1"/>
                <a:t>phụ</a:t>
              </a:r>
              <a:r>
                <a:rPr lang="en-US" sz="1200" dirty="0"/>
                <a:t> </a:t>
              </a:r>
              <a:r>
                <a:rPr lang="en-US" sz="1200" dirty="0" err="1"/>
                <a:t>trợ</a:t>
              </a:r>
              <a:endParaRPr lang="en-US" sz="1200" dirty="0"/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Chủ</a:t>
              </a:r>
              <a:r>
                <a:rPr lang="en-US" sz="1200" dirty="0"/>
                <a:t> </a:t>
              </a:r>
              <a:r>
                <a:rPr lang="en-US" sz="1200" dirty="0" err="1"/>
                <a:t>đầu</a:t>
              </a:r>
              <a:r>
                <a:rPr lang="en-US" sz="1200" dirty="0"/>
                <a:t> </a:t>
              </a:r>
              <a:r>
                <a:rPr lang="en-US" sz="1200" dirty="0" err="1"/>
                <a:t>tư</a:t>
              </a:r>
              <a:r>
                <a:rPr lang="en-US" sz="1200" dirty="0"/>
                <a:t>: </a:t>
              </a:r>
              <a:r>
                <a:rPr lang="en-US" sz="1200" dirty="0" err="1"/>
                <a:t>Công</a:t>
              </a:r>
              <a:r>
                <a:rPr lang="en-US" sz="1200" dirty="0"/>
                <a:t> </a:t>
              </a:r>
              <a:r>
                <a:rPr lang="en-US" sz="1200" dirty="0" err="1"/>
                <a:t>ty</a:t>
              </a:r>
              <a:r>
                <a:rPr lang="en-US" sz="1200" dirty="0"/>
                <a:t> CP TM DV KT </a:t>
              </a:r>
              <a:r>
                <a:rPr lang="en-US" sz="1200" dirty="0" err="1"/>
                <a:t>Hoàng</a:t>
              </a:r>
              <a:r>
                <a:rPr lang="en-US" sz="1200" dirty="0"/>
                <a:t> </a:t>
              </a:r>
              <a:r>
                <a:rPr lang="en-US" sz="1200" dirty="0" err="1"/>
                <a:t>Thiên</a:t>
              </a:r>
              <a:r>
                <a:rPr lang="en-US" sz="1200" dirty="0"/>
                <a:t> </a:t>
              </a:r>
              <a:r>
                <a:rPr lang="en-US" sz="1200" dirty="0" err="1"/>
                <a:t>Ân</a:t>
              </a:r>
              <a:endParaRPr lang="en-US" sz="1200" dirty="0"/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Địa</a:t>
              </a:r>
              <a:r>
                <a:rPr lang="en-US" sz="1200" dirty="0"/>
                <a:t> </a:t>
              </a:r>
              <a:r>
                <a:rPr lang="en-US" sz="1200" dirty="0" err="1"/>
                <a:t>chỉ</a:t>
              </a:r>
              <a:r>
                <a:rPr lang="en-US" sz="1200" dirty="0"/>
                <a:t>: 224 </a:t>
              </a:r>
              <a:r>
                <a:rPr lang="en-US" sz="1200" dirty="0" err="1"/>
                <a:t>Thành</a:t>
              </a:r>
              <a:r>
                <a:rPr lang="en-US" sz="1200" dirty="0"/>
                <a:t> </a:t>
              </a:r>
              <a:r>
                <a:rPr lang="en-US" sz="1200" dirty="0" err="1"/>
                <a:t>Thái</a:t>
              </a:r>
              <a:r>
                <a:rPr lang="en-US" sz="1200" dirty="0"/>
                <a:t>, </a:t>
              </a:r>
              <a:r>
                <a:rPr lang="en-US" sz="1200" dirty="0" err="1"/>
                <a:t>Quận</a:t>
              </a:r>
              <a:r>
                <a:rPr lang="en-US" sz="1200" dirty="0"/>
                <a:t> 10, </a:t>
              </a:r>
              <a:r>
                <a:rPr lang="en-US" sz="1200" dirty="0" err="1"/>
                <a:t>T.p</a:t>
              </a:r>
              <a:r>
                <a:rPr lang="en-US" sz="1200" dirty="0"/>
                <a:t> </a:t>
              </a:r>
              <a:r>
                <a:rPr lang="en-US" sz="1200" dirty="0" err="1"/>
                <a:t>Hồ</a:t>
              </a:r>
              <a:r>
                <a:rPr lang="en-US" sz="1200" dirty="0"/>
                <a:t> </a:t>
              </a:r>
              <a:r>
                <a:rPr lang="en-US" sz="1200" dirty="0" err="1"/>
                <a:t>Chí</a:t>
              </a:r>
              <a:r>
                <a:rPr lang="en-US" sz="1200" dirty="0"/>
                <a:t> Minh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Quy</a:t>
              </a:r>
              <a:r>
                <a:rPr lang="en-US" sz="1200" dirty="0"/>
                <a:t> </a:t>
              </a:r>
              <a:r>
                <a:rPr lang="en-US" sz="1200" dirty="0" err="1"/>
                <a:t>mô</a:t>
              </a:r>
              <a:r>
                <a:rPr lang="en-US" sz="1200" dirty="0"/>
                <a:t>: </a:t>
              </a:r>
              <a:r>
                <a:rPr lang="en-US" sz="1200" dirty="0" err="1"/>
                <a:t>Đường</a:t>
              </a:r>
              <a:r>
                <a:rPr lang="en-US" sz="1200" dirty="0"/>
                <a:t> </a:t>
              </a:r>
              <a:r>
                <a:rPr lang="en-US" sz="1200" dirty="0" err="1"/>
                <a:t>dây</a:t>
              </a:r>
              <a:r>
                <a:rPr lang="en-US" sz="1200" dirty="0"/>
                <a:t> </a:t>
              </a:r>
              <a:r>
                <a:rPr lang="en-US" sz="1200" dirty="0" err="1"/>
                <a:t>ngầm</a:t>
              </a:r>
              <a:r>
                <a:rPr lang="en-US" sz="1200" dirty="0"/>
                <a:t>, </a:t>
              </a:r>
              <a:r>
                <a:rPr lang="en-US" sz="1200" dirty="0" err="1"/>
                <a:t>tủ</a:t>
              </a:r>
              <a:r>
                <a:rPr lang="en-US" sz="1200" dirty="0"/>
                <a:t> RMU </a:t>
              </a:r>
              <a:r>
                <a:rPr lang="en-US" sz="1200" dirty="0" err="1"/>
                <a:t>và</a:t>
              </a:r>
              <a:r>
                <a:rPr lang="en-US" sz="1200" dirty="0"/>
                <a:t> TBA </a:t>
              </a:r>
              <a:r>
                <a:rPr lang="en-US" sz="1200" dirty="0" err="1"/>
                <a:t>phòng</a:t>
              </a:r>
              <a:r>
                <a:rPr lang="en-US" sz="1200" dirty="0"/>
                <a:t> 1500kVA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809" y="4380246"/>
            <a:ext cx="6836793" cy="2138230"/>
            <a:chOff x="7619" y="1840230"/>
            <a:chExt cx="6836793" cy="2220328"/>
          </a:xfrm>
        </p:grpSpPr>
        <p:pic>
          <p:nvPicPr>
            <p:cNvPr id="127" name="Picture 5" descr="F:\6. Du lieu mau\Other\Lovepik_com-400682167-interior-design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1" t="35589" r="20061"/>
            <a:stretch/>
          </p:blipFill>
          <p:spPr bwMode="auto">
            <a:xfrm>
              <a:off x="7619" y="1840230"/>
              <a:ext cx="2389775" cy="2220328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ounded Rectangle 127"/>
            <p:cNvSpPr/>
            <p:nvPr/>
          </p:nvSpPr>
          <p:spPr>
            <a:xfrm>
              <a:off x="2397393" y="1840230"/>
              <a:ext cx="4447019" cy="22203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200" dirty="0" err="1"/>
                <a:t>Dự</a:t>
              </a:r>
              <a:r>
                <a:rPr lang="en-US" sz="1200" dirty="0"/>
                <a:t> </a:t>
              </a:r>
              <a:r>
                <a:rPr lang="en-US" sz="1200" dirty="0" err="1"/>
                <a:t>án</a:t>
              </a:r>
              <a:r>
                <a:rPr lang="en-US" sz="1200" dirty="0"/>
                <a:t>: </a:t>
              </a:r>
              <a:r>
                <a:rPr lang="en-US" sz="1200" dirty="0" err="1"/>
                <a:t>Xây</a:t>
              </a:r>
              <a:r>
                <a:rPr lang="en-US" sz="1200" dirty="0"/>
                <a:t> </a:t>
              </a:r>
              <a:r>
                <a:rPr lang="en-US" sz="1200" dirty="0" err="1"/>
                <a:t>dựng</a:t>
              </a:r>
              <a:r>
                <a:rPr lang="en-US" sz="1200" dirty="0"/>
                <a:t> </a:t>
              </a:r>
              <a:r>
                <a:rPr lang="en-US" sz="1200" dirty="0" err="1"/>
                <a:t>mới</a:t>
              </a:r>
              <a:r>
                <a:rPr lang="en-US" sz="1200" dirty="0"/>
                <a:t> </a:t>
              </a:r>
              <a:r>
                <a:rPr lang="en-US" sz="1200" dirty="0" err="1"/>
                <a:t>đường</a:t>
              </a:r>
              <a:r>
                <a:rPr lang="en-US" sz="1200" dirty="0"/>
                <a:t> </a:t>
              </a:r>
              <a:r>
                <a:rPr lang="en-US" sz="1200" dirty="0" err="1"/>
                <a:t>dây</a:t>
              </a:r>
              <a:r>
                <a:rPr lang="en-US" sz="1200" dirty="0"/>
                <a:t> </a:t>
              </a:r>
              <a:r>
                <a:rPr lang="en-US" sz="1200" dirty="0" err="1"/>
                <a:t>trung</a:t>
              </a:r>
              <a:r>
                <a:rPr lang="en-US" sz="1200" dirty="0"/>
                <a:t> </a:t>
              </a:r>
              <a:r>
                <a:rPr lang="en-US" sz="1200" dirty="0" err="1"/>
                <a:t>thế</a:t>
              </a:r>
              <a:r>
                <a:rPr lang="en-US" sz="1200" dirty="0"/>
                <a:t> </a:t>
              </a:r>
              <a:r>
                <a:rPr lang="en-US" sz="1200" dirty="0" err="1"/>
                <a:t>và</a:t>
              </a:r>
              <a:r>
                <a:rPr lang="en-US" sz="1200" dirty="0"/>
                <a:t> </a:t>
              </a:r>
              <a:r>
                <a:rPr lang="en-US" sz="1200" dirty="0" err="1"/>
                <a:t>thiết</a:t>
              </a:r>
              <a:r>
                <a:rPr lang="en-US" sz="1200" dirty="0"/>
                <a:t> </a:t>
              </a:r>
              <a:r>
                <a:rPr lang="en-US" sz="1200" dirty="0" err="1"/>
                <a:t>bị</a:t>
              </a:r>
              <a:r>
                <a:rPr lang="en-US" sz="1200" dirty="0"/>
                <a:t> </a:t>
              </a:r>
              <a:r>
                <a:rPr lang="en-US" sz="1200" dirty="0" err="1"/>
                <a:t>phụ</a:t>
              </a:r>
              <a:r>
                <a:rPr lang="en-US" sz="1200" dirty="0"/>
                <a:t> </a:t>
              </a:r>
              <a:r>
                <a:rPr lang="en-US" sz="1200" dirty="0" err="1"/>
                <a:t>trợ</a:t>
              </a:r>
              <a:endParaRPr lang="en-US" sz="1200" dirty="0"/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Chủ</a:t>
              </a:r>
              <a:r>
                <a:rPr lang="en-US" sz="1200" dirty="0"/>
                <a:t> </a:t>
              </a:r>
              <a:r>
                <a:rPr lang="en-US" sz="1200" dirty="0" err="1"/>
                <a:t>đầu</a:t>
              </a:r>
              <a:r>
                <a:rPr lang="en-US" sz="1200" dirty="0"/>
                <a:t> </a:t>
              </a:r>
              <a:r>
                <a:rPr lang="en-US" sz="1200" dirty="0" err="1"/>
                <a:t>tư</a:t>
              </a:r>
              <a:r>
                <a:rPr lang="en-US" sz="1200" dirty="0"/>
                <a:t>: </a:t>
              </a:r>
              <a:r>
                <a:rPr lang="en-US" sz="1200" dirty="0" err="1"/>
                <a:t>Công</a:t>
              </a:r>
              <a:r>
                <a:rPr lang="en-US" sz="1200" dirty="0"/>
                <a:t> </a:t>
              </a:r>
              <a:r>
                <a:rPr lang="en-US" sz="1200" dirty="0" err="1"/>
                <a:t>ty</a:t>
              </a:r>
              <a:r>
                <a:rPr lang="en-US" sz="1200" dirty="0"/>
                <a:t> CP TM DV KT </a:t>
              </a:r>
              <a:r>
                <a:rPr lang="en-US" sz="1200" dirty="0" err="1"/>
                <a:t>Hoàng</a:t>
              </a:r>
              <a:r>
                <a:rPr lang="en-US" sz="1200" dirty="0"/>
                <a:t> </a:t>
              </a:r>
              <a:r>
                <a:rPr lang="en-US" sz="1200" dirty="0" err="1"/>
                <a:t>Thiên</a:t>
              </a:r>
              <a:r>
                <a:rPr lang="en-US" sz="1200" dirty="0"/>
                <a:t> </a:t>
              </a:r>
              <a:r>
                <a:rPr lang="en-US" sz="1200" dirty="0" err="1"/>
                <a:t>Ân</a:t>
              </a:r>
              <a:endParaRPr lang="en-US" sz="1200" dirty="0"/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Địa</a:t>
              </a:r>
              <a:r>
                <a:rPr lang="en-US" sz="1200" dirty="0"/>
                <a:t> </a:t>
              </a:r>
              <a:r>
                <a:rPr lang="en-US" sz="1200" dirty="0" err="1"/>
                <a:t>chỉ</a:t>
              </a:r>
              <a:r>
                <a:rPr lang="en-US" sz="1200" dirty="0"/>
                <a:t>: 224 </a:t>
              </a:r>
              <a:r>
                <a:rPr lang="en-US" sz="1200" dirty="0" err="1"/>
                <a:t>Thành</a:t>
              </a:r>
              <a:r>
                <a:rPr lang="en-US" sz="1200" dirty="0"/>
                <a:t> </a:t>
              </a:r>
              <a:r>
                <a:rPr lang="en-US" sz="1200" dirty="0" err="1"/>
                <a:t>Thái</a:t>
              </a:r>
              <a:r>
                <a:rPr lang="en-US" sz="1200" dirty="0"/>
                <a:t>, </a:t>
              </a:r>
              <a:r>
                <a:rPr lang="en-US" sz="1200" dirty="0" err="1"/>
                <a:t>Quận</a:t>
              </a:r>
              <a:r>
                <a:rPr lang="en-US" sz="1200" dirty="0"/>
                <a:t> 10, </a:t>
              </a:r>
              <a:r>
                <a:rPr lang="en-US" sz="1200" dirty="0" err="1"/>
                <a:t>T.p</a:t>
              </a:r>
              <a:r>
                <a:rPr lang="en-US" sz="1200" dirty="0"/>
                <a:t> </a:t>
              </a:r>
              <a:r>
                <a:rPr lang="en-US" sz="1200" dirty="0" err="1"/>
                <a:t>Hồ</a:t>
              </a:r>
              <a:r>
                <a:rPr lang="en-US" sz="1200" dirty="0"/>
                <a:t> </a:t>
              </a:r>
              <a:r>
                <a:rPr lang="en-US" sz="1200" dirty="0" err="1"/>
                <a:t>Chí</a:t>
              </a:r>
              <a:r>
                <a:rPr lang="en-US" sz="1200" dirty="0"/>
                <a:t> Minh</a:t>
              </a:r>
            </a:p>
            <a:p>
              <a:pPr>
                <a:lnSpc>
                  <a:spcPct val="150000"/>
                </a:lnSpc>
              </a:pPr>
              <a:r>
                <a:rPr lang="en-US" sz="1200" dirty="0" err="1"/>
                <a:t>Quy</a:t>
              </a:r>
              <a:r>
                <a:rPr lang="en-US" sz="1200" dirty="0"/>
                <a:t> </a:t>
              </a:r>
              <a:r>
                <a:rPr lang="en-US" sz="1200" dirty="0" err="1"/>
                <a:t>mô</a:t>
              </a:r>
              <a:r>
                <a:rPr lang="en-US" sz="1200" dirty="0"/>
                <a:t>: </a:t>
              </a:r>
              <a:r>
                <a:rPr lang="en-US" sz="1200" dirty="0" err="1"/>
                <a:t>Đường</a:t>
              </a:r>
              <a:r>
                <a:rPr lang="en-US" sz="1200" dirty="0"/>
                <a:t> </a:t>
              </a:r>
              <a:r>
                <a:rPr lang="en-US" sz="1200" dirty="0" err="1"/>
                <a:t>dây</a:t>
              </a:r>
              <a:r>
                <a:rPr lang="en-US" sz="1200" dirty="0"/>
                <a:t> </a:t>
              </a:r>
              <a:r>
                <a:rPr lang="en-US" sz="1200" dirty="0" err="1"/>
                <a:t>ngầm</a:t>
              </a:r>
              <a:r>
                <a:rPr lang="en-US" sz="1200" dirty="0"/>
                <a:t>, </a:t>
              </a:r>
              <a:r>
                <a:rPr lang="en-US" sz="1200" dirty="0" err="1"/>
                <a:t>tủ</a:t>
              </a:r>
              <a:r>
                <a:rPr lang="en-US" sz="1200" dirty="0"/>
                <a:t> RMU </a:t>
              </a:r>
              <a:r>
                <a:rPr lang="en-US" sz="1200" dirty="0" err="1"/>
                <a:t>và</a:t>
              </a:r>
              <a:r>
                <a:rPr lang="en-US" sz="1200" dirty="0"/>
                <a:t> TBA </a:t>
              </a:r>
              <a:r>
                <a:rPr lang="en-US" sz="1200" dirty="0" err="1"/>
                <a:t>phòng</a:t>
              </a:r>
              <a:r>
                <a:rPr lang="en-US" sz="1200" dirty="0"/>
                <a:t> 1500kVA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8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1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FFC3C0A1-C38B-474D-A9B6-9BE9B2A739E7}"/>
              </a:ext>
            </a:extLst>
          </p:cNvPr>
          <p:cNvSpPr/>
          <p:nvPr/>
        </p:nvSpPr>
        <p:spPr>
          <a:xfrm>
            <a:off x="481311" y="2285759"/>
            <a:ext cx="3004840" cy="4673075"/>
          </a:xfrm>
          <a:prstGeom prst="roundRect">
            <a:avLst>
              <a:gd name="adj" fmla="val 11732"/>
            </a:avLst>
          </a:prstGeom>
          <a:blipFill dpi="0" rotWithShape="1">
            <a:blip r:embed="rId3"/>
            <a:srcRect/>
            <a:stretch>
              <a:fillRect t="-5005" b="-5005"/>
            </a:stretch>
          </a:blipFill>
          <a:ln>
            <a:noFill/>
          </a:ln>
          <a:effectLst>
            <a:outerShdw blurRad="2794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公司介绍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xmlns="" id="{0C9D6A65-2474-4BAF-9BCC-BFA0B7E0080E}"/>
              </a:ext>
            </a:extLst>
          </p:cNvPr>
          <p:cNvSpPr/>
          <p:nvPr/>
        </p:nvSpPr>
        <p:spPr>
          <a:xfrm>
            <a:off x="2710110" y="2285759"/>
            <a:ext cx="3593154" cy="4673083"/>
          </a:xfrm>
          <a:custGeom>
            <a:avLst/>
            <a:gdLst>
              <a:gd name="connsiteX0" fmla="*/ 381024 w 9093200"/>
              <a:gd name="connsiteY0" fmla="*/ 0 h 4876800"/>
              <a:gd name="connsiteX1" fmla="*/ 8712176 w 9093200"/>
              <a:gd name="connsiteY1" fmla="*/ 0 h 4876800"/>
              <a:gd name="connsiteX2" fmla="*/ 9093200 w 9093200"/>
              <a:gd name="connsiteY2" fmla="*/ 381024 h 4876800"/>
              <a:gd name="connsiteX3" fmla="*/ 9093200 w 9093200"/>
              <a:gd name="connsiteY3" fmla="*/ 2039630 h 4876800"/>
              <a:gd name="connsiteX4" fmla="*/ 9080500 w 9093200"/>
              <a:gd name="connsiteY4" fmla="*/ 2038350 h 4876800"/>
              <a:gd name="connsiteX5" fmla="*/ 8680450 w 9093200"/>
              <a:gd name="connsiteY5" fmla="*/ 2438400 h 4876800"/>
              <a:gd name="connsiteX6" fmla="*/ 9080500 w 9093200"/>
              <a:gd name="connsiteY6" fmla="*/ 2838450 h 4876800"/>
              <a:gd name="connsiteX7" fmla="*/ 9093200 w 9093200"/>
              <a:gd name="connsiteY7" fmla="*/ 2837170 h 4876800"/>
              <a:gd name="connsiteX8" fmla="*/ 9093200 w 9093200"/>
              <a:gd name="connsiteY8" fmla="*/ 4495776 h 4876800"/>
              <a:gd name="connsiteX9" fmla="*/ 8712176 w 9093200"/>
              <a:gd name="connsiteY9" fmla="*/ 4876800 h 4876800"/>
              <a:gd name="connsiteX10" fmla="*/ 381024 w 9093200"/>
              <a:gd name="connsiteY10" fmla="*/ 4876800 h 4876800"/>
              <a:gd name="connsiteX11" fmla="*/ 0 w 9093200"/>
              <a:gd name="connsiteY11" fmla="*/ 4495776 h 4876800"/>
              <a:gd name="connsiteX12" fmla="*/ 0 w 9093200"/>
              <a:gd name="connsiteY12" fmla="*/ 2838450 h 4876800"/>
              <a:gd name="connsiteX13" fmla="*/ 400050 w 9093200"/>
              <a:gd name="connsiteY13" fmla="*/ 2438400 h 4876800"/>
              <a:gd name="connsiteX14" fmla="*/ 0 w 9093200"/>
              <a:gd name="connsiteY14" fmla="*/ 2038350 h 4876800"/>
              <a:gd name="connsiteX15" fmla="*/ 0 w 9093200"/>
              <a:gd name="connsiteY15" fmla="*/ 381024 h 4876800"/>
              <a:gd name="connsiteX16" fmla="*/ 381024 w 9093200"/>
              <a:gd name="connsiteY16" fmla="*/ 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93200" h="4876800">
                <a:moveTo>
                  <a:pt x="381024" y="0"/>
                </a:moveTo>
                <a:lnTo>
                  <a:pt x="8712176" y="0"/>
                </a:lnTo>
                <a:cubicBezTo>
                  <a:pt x="8922610" y="0"/>
                  <a:pt x="9093200" y="170590"/>
                  <a:pt x="9093200" y="381024"/>
                </a:cubicBezTo>
                <a:lnTo>
                  <a:pt x="9093200" y="2039630"/>
                </a:lnTo>
                <a:lnTo>
                  <a:pt x="9080500" y="2038350"/>
                </a:lnTo>
                <a:cubicBezTo>
                  <a:pt x="8859558" y="2038350"/>
                  <a:pt x="8680450" y="2217458"/>
                  <a:pt x="8680450" y="2438400"/>
                </a:cubicBezTo>
                <a:cubicBezTo>
                  <a:pt x="8680450" y="2659342"/>
                  <a:pt x="8859558" y="2838450"/>
                  <a:pt x="9080500" y="2838450"/>
                </a:cubicBezTo>
                <a:lnTo>
                  <a:pt x="9093200" y="2837170"/>
                </a:lnTo>
                <a:lnTo>
                  <a:pt x="9093200" y="4495776"/>
                </a:lnTo>
                <a:cubicBezTo>
                  <a:pt x="9093200" y="4706210"/>
                  <a:pt x="8922610" y="4876800"/>
                  <a:pt x="8712176" y="4876800"/>
                </a:cubicBezTo>
                <a:lnTo>
                  <a:pt x="381024" y="4876800"/>
                </a:lnTo>
                <a:cubicBezTo>
                  <a:pt x="170590" y="4876800"/>
                  <a:pt x="0" y="4706210"/>
                  <a:pt x="0" y="4495776"/>
                </a:cubicBezTo>
                <a:lnTo>
                  <a:pt x="0" y="2838450"/>
                </a:lnTo>
                <a:cubicBezTo>
                  <a:pt x="220942" y="2838450"/>
                  <a:pt x="400050" y="2659342"/>
                  <a:pt x="400050" y="2438400"/>
                </a:cubicBezTo>
                <a:cubicBezTo>
                  <a:pt x="400050" y="2217458"/>
                  <a:pt x="220942" y="2038350"/>
                  <a:pt x="0" y="2038350"/>
                </a:cubicBezTo>
                <a:lnTo>
                  <a:pt x="0" y="381024"/>
                </a:lnTo>
                <a:cubicBezTo>
                  <a:pt x="0" y="170590"/>
                  <a:pt x="170590" y="0"/>
                  <a:pt x="3810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794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xmlns="" id="{356C3970-05D1-427E-878F-BF34B97C6366}"/>
              </a:ext>
            </a:extLst>
          </p:cNvPr>
          <p:cNvSpPr/>
          <p:nvPr/>
        </p:nvSpPr>
        <p:spPr>
          <a:xfrm>
            <a:off x="3118327" y="3282901"/>
            <a:ext cx="2776719" cy="250853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点击这里，输入您的文本文字，更改文字颜色或者大小。设置合适的文字格式，调整文字的行间距，建议使用文档源文件字体，效果会更好，点击这里输入您的文本文字，祝你使用开心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B6C3F13F-5D17-4F8E-BC0C-C4BD0C438358}"/>
              </a:ext>
            </a:extLst>
          </p:cNvPr>
          <p:cNvGrpSpPr/>
          <p:nvPr/>
        </p:nvGrpSpPr>
        <p:grpSpPr>
          <a:xfrm>
            <a:off x="3680914" y="2489074"/>
            <a:ext cx="1651546" cy="692503"/>
            <a:chOff x="6543846" y="1723204"/>
            <a:chExt cx="2936081" cy="479425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xmlns="" id="{8FEED86D-B459-4EA8-B9F9-CE8B7F17F37E}"/>
                </a:ext>
              </a:extLst>
            </p:cNvPr>
            <p:cNvGrpSpPr/>
            <p:nvPr/>
          </p:nvGrpSpPr>
          <p:grpSpPr>
            <a:xfrm>
              <a:off x="6543846" y="1896241"/>
              <a:ext cx="2936081" cy="133350"/>
              <a:chOff x="6943725" y="1781175"/>
              <a:chExt cx="2936081" cy="133350"/>
            </a:xfrm>
            <a:grpFill/>
          </p:grpSpPr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xmlns="" id="{E3A99D91-675F-4208-93BF-27F57DD429BF}"/>
                  </a:ext>
                </a:extLst>
              </p:cNvPr>
              <p:cNvGrpSpPr/>
              <p:nvPr/>
            </p:nvGrpSpPr>
            <p:grpSpPr>
              <a:xfrm>
                <a:off x="6943725" y="1781175"/>
                <a:ext cx="276225" cy="133350"/>
                <a:chOff x="6943725" y="1781175"/>
                <a:chExt cx="276225" cy="133350"/>
              </a:xfrm>
              <a:grpFill/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xmlns="" id="{329B3894-BCCD-4C87-AAED-8772BCF3EF2F}"/>
                    </a:ext>
                  </a:extLst>
                </p:cNvPr>
                <p:cNvSpPr/>
                <p:nvPr/>
              </p:nvSpPr>
              <p:spPr>
                <a:xfrm>
                  <a:off x="6943725" y="1819275"/>
                  <a:ext cx="57150" cy="571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xmlns="" id="{05D7E628-8CDA-4577-BE87-82EFA72EDB95}"/>
                    </a:ext>
                  </a:extLst>
                </p:cNvPr>
                <p:cNvSpPr/>
                <p:nvPr/>
              </p:nvSpPr>
              <p:spPr>
                <a:xfrm>
                  <a:off x="7086600" y="1781175"/>
                  <a:ext cx="133350" cy="1333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7" name="组合 46">
                <a:extLst>
                  <a:ext uri="{FF2B5EF4-FFF2-40B4-BE49-F238E27FC236}">
                    <a16:creationId xmlns:a16="http://schemas.microsoft.com/office/drawing/2014/main" xmlns="" id="{96129DCD-76CF-46AE-9127-67800E7F322D}"/>
                  </a:ext>
                </a:extLst>
              </p:cNvPr>
              <p:cNvGrpSpPr/>
              <p:nvPr/>
            </p:nvGrpSpPr>
            <p:grpSpPr>
              <a:xfrm flipH="1">
                <a:off x="9603581" y="1781175"/>
                <a:ext cx="276225" cy="133350"/>
                <a:chOff x="6943725" y="1781175"/>
                <a:chExt cx="276225" cy="133350"/>
              </a:xfrm>
              <a:grpFill/>
            </p:grpSpPr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xmlns="" id="{EDE12701-C5BE-46C8-9D27-40E89EB4CCFA}"/>
                    </a:ext>
                  </a:extLst>
                </p:cNvPr>
                <p:cNvSpPr/>
                <p:nvPr/>
              </p:nvSpPr>
              <p:spPr>
                <a:xfrm>
                  <a:off x="6943725" y="1819275"/>
                  <a:ext cx="57150" cy="571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xmlns="" id="{BCEEC626-1E48-44C0-8B17-2FBDABBD82DF}"/>
                    </a:ext>
                  </a:extLst>
                </p:cNvPr>
                <p:cNvSpPr/>
                <p:nvPr/>
              </p:nvSpPr>
              <p:spPr>
                <a:xfrm>
                  <a:off x="7086600" y="1781175"/>
                  <a:ext cx="133350" cy="13335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xmlns="" id="{8F3062EB-0DA8-4DD6-B4FF-A6BD3A136C5D}"/>
                </a:ext>
              </a:extLst>
            </p:cNvPr>
            <p:cNvSpPr/>
            <p:nvPr/>
          </p:nvSpPr>
          <p:spPr>
            <a:xfrm>
              <a:off x="7073737" y="1723204"/>
              <a:ext cx="1876300" cy="479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xmlns="" id="{A199F668-72D2-40FD-B894-A63D8EC24BFD}"/>
              </a:ext>
            </a:extLst>
          </p:cNvPr>
          <p:cNvSpPr/>
          <p:nvPr/>
        </p:nvSpPr>
        <p:spPr>
          <a:xfrm>
            <a:off x="3118327" y="5484234"/>
            <a:ext cx="2776719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xmlns="" id="{DF46AC9B-E2DE-4319-9255-CA7E8607CFB3}"/>
              </a:ext>
            </a:extLst>
          </p:cNvPr>
          <p:cNvSpPr/>
          <p:nvPr/>
        </p:nvSpPr>
        <p:spPr>
          <a:xfrm>
            <a:off x="5201434" y="7598404"/>
            <a:ext cx="1078015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xmlns="" id="{48B93EAE-43B0-4FFF-B54E-17152E99D7CA}"/>
              </a:ext>
            </a:extLst>
          </p:cNvPr>
          <p:cNvSpPr/>
          <p:nvPr/>
        </p:nvSpPr>
        <p:spPr>
          <a:xfrm>
            <a:off x="3625466" y="7598404"/>
            <a:ext cx="1078015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xmlns="" id="{EE61A3A8-BA23-4D7E-9161-D640678F880F}"/>
              </a:ext>
            </a:extLst>
          </p:cNvPr>
          <p:cNvSpPr/>
          <p:nvPr/>
        </p:nvSpPr>
        <p:spPr>
          <a:xfrm>
            <a:off x="2049498" y="7598404"/>
            <a:ext cx="1078015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xmlns="" id="{9E4631E9-EBBC-48AC-99CA-A441B24F8EB3}"/>
              </a:ext>
            </a:extLst>
          </p:cNvPr>
          <p:cNvSpPr/>
          <p:nvPr/>
        </p:nvSpPr>
        <p:spPr>
          <a:xfrm>
            <a:off x="473529" y="7598404"/>
            <a:ext cx="1078015" cy="692503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3" name="平行四边形 10">
            <a:extLst>
              <a:ext uri="{FF2B5EF4-FFF2-40B4-BE49-F238E27FC236}">
                <a16:creationId xmlns:a16="http://schemas.microsoft.com/office/drawing/2014/main" xmlns="" id="{E661D720-0A63-47B1-B0A7-01DECA44770D}"/>
              </a:ext>
            </a:extLst>
          </p:cNvPr>
          <p:cNvSpPr/>
          <p:nvPr/>
        </p:nvSpPr>
        <p:spPr>
          <a:xfrm>
            <a:off x="-2230312" y="-3541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4" name="平行四边形 11">
            <a:extLst>
              <a:ext uri="{FF2B5EF4-FFF2-40B4-BE49-F238E27FC236}">
                <a16:creationId xmlns:a16="http://schemas.microsoft.com/office/drawing/2014/main" xmlns="" id="{7DBBE3CD-5DF6-405F-9766-AEA150959261}"/>
              </a:ext>
            </a:extLst>
          </p:cNvPr>
          <p:cNvSpPr/>
          <p:nvPr/>
        </p:nvSpPr>
        <p:spPr>
          <a:xfrm>
            <a:off x="-2001712" y="-3541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50" name="平行四边形 12">
            <a:extLst>
              <a:ext uri="{FF2B5EF4-FFF2-40B4-BE49-F238E27FC236}">
                <a16:creationId xmlns:a16="http://schemas.microsoft.com/office/drawing/2014/main" xmlns="" id="{1D985A7F-4E02-4EBA-AF66-767F1E91DFCA}"/>
              </a:ext>
            </a:extLst>
          </p:cNvPr>
          <p:cNvSpPr/>
          <p:nvPr/>
        </p:nvSpPr>
        <p:spPr>
          <a:xfrm>
            <a:off x="-1773112" y="-3541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51" name="平行四边形 13">
            <a:extLst>
              <a:ext uri="{FF2B5EF4-FFF2-40B4-BE49-F238E27FC236}">
                <a16:creationId xmlns:a16="http://schemas.microsoft.com/office/drawing/2014/main" xmlns="" id="{D60C94C0-12DD-4379-8B52-500B2CD6F466}"/>
              </a:ext>
            </a:extLst>
          </p:cNvPr>
          <p:cNvSpPr/>
          <p:nvPr/>
        </p:nvSpPr>
        <p:spPr>
          <a:xfrm>
            <a:off x="-1544513" y="-3541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52" name="平行四边形 14">
            <a:extLst>
              <a:ext uri="{FF2B5EF4-FFF2-40B4-BE49-F238E27FC236}">
                <a16:creationId xmlns:a16="http://schemas.microsoft.com/office/drawing/2014/main" xmlns="" id="{3D1E70E5-DFC9-48A8-83F6-0B8A0E073AB2}"/>
              </a:ext>
            </a:extLst>
          </p:cNvPr>
          <p:cNvSpPr/>
          <p:nvPr/>
        </p:nvSpPr>
        <p:spPr>
          <a:xfrm>
            <a:off x="-1315913" y="-3541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6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9" grpId="0"/>
      <p:bldP spid="60" grpId="0" animBg="1"/>
      <p:bldP spid="45" grpId="0" animBg="1"/>
      <p:bldP spid="53" grpId="0"/>
      <p:bldP spid="56" grpId="0"/>
      <p:bldP spid="57" grpId="0" animBg="1"/>
      <p:bldP spid="58" grpId="0" animBg="1"/>
      <p:bldP spid="61" grpId="0" animBg="1"/>
      <p:bldP spid="62" grpId="0" animBg="1"/>
      <p:bldP spid="43" grpId="0" animBg="1"/>
      <p:bldP spid="44" grpId="0" animBg="1"/>
      <p:bldP spid="50" grpId="0" animBg="1"/>
      <p:bldP spid="51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公司介绍</a:t>
            </a:r>
            <a:endParaRPr lang="zh-CN" altLang="en-US" sz="2900" spc="551" dirty="0">
              <a:solidFill>
                <a:srgbClr val="3B4350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B3AEB9FE-A89A-4F74-B83C-E92EEDABA9E2}"/>
              </a:ext>
            </a:extLst>
          </p:cNvPr>
          <p:cNvGrpSpPr/>
          <p:nvPr/>
        </p:nvGrpSpPr>
        <p:grpSpPr>
          <a:xfrm>
            <a:off x="1187473" y="6472445"/>
            <a:ext cx="4483055" cy="0"/>
            <a:chOff x="2111063" y="1679666"/>
            <a:chExt cx="7969875" cy="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xmlns="" id="{8C0E986E-D467-4167-BBE2-C8C0892D6A40}"/>
                </a:ext>
              </a:extLst>
            </p:cNvPr>
            <p:cNvCxnSpPr/>
            <p:nvPr/>
          </p:nvCxnSpPr>
          <p:spPr>
            <a:xfrm>
              <a:off x="2111063" y="1679666"/>
              <a:ext cx="28800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3B4350"/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xmlns="" id="{6E8AB119-D924-4216-B6FE-86FCBFCB2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938" y="1679666"/>
              <a:ext cx="2880000" cy="0"/>
            </a:xfrm>
            <a:prstGeom prst="line">
              <a:avLst/>
            </a:prstGeom>
            <a:ln w="12700">
              <a:gradFill flip="none" rotWithShape="1">
                <a:gsLst>
                  <a:gs pos="0">
                    <a:srgbClr val="3B4350"/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3BC7E780-7ADA-4298-BF52-EF30D6E14609}"/>
              </a:ext>
            </a:extLst>
          </p:cNvPr>
          <p:cNvSpPr/>
          <p:nvPr/>
        </p:nvSpPr>
        <p:spPr>
          <a:xfrm>
            <a:off x="481310" y="2285761"/>
            <a:ext cx="1682226" cy="2616167"/>
          </a:xfrm>
          <a:prstGeom prst="roundRect">
            <a:avLst>
              <a:gd name="adj" fmla="val 11732"/>
            </a:avLst>
          </a:prstGeom>
          <a:blipFill dpi="0" rotWithShape="1">
            <a:blip r:embed="rId3"/>
            <a:srcRect/>
            <a:stretch>
              <a:fillRect t="-5005" b="-5005"/>
            </a:stretch>
          </a:blipFill>
          <a:ln>
            <a:noFill/>
          </a:ln>
          <a:effectLst>
            <a:outerShdw blurRad="2794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xmlns="" id="{C214914A-0715-4370-8F28-AE81E222FC81}"/>
              </a:ext>
            </a:extLst>
          </p:cNvPr>
          <p:cNvSpPr/>
          <p:nvPr/>
        </p:nvSpPr>
        <p:spPr>
          <a:xfrm>
            <a:off x="2318276" y="1993729"/>
            <a:ext cx="2057783" cy="3200227"/>
          </a:xfrm>
          <a:prstGeom prst="roundRect">
            <a:avLst>
              <a:gd name="adj" fmla="val 11732"/>
            </a:avLst>
          </a:prstGeom>
          <a:blipFill dpi="0" rotWithShape="1">
            <a:blip r:embed="rId3"/>
            <a:srcRect/>
            <a:stretch>
              <a:fillRect t="-5005" b="-5005"/>
            </a:stretch>
          </a:blipFill>
          <a:ln>
            <a:noFill/>
          </a:ln>
          <a:effectLst>
            <a:outerShdw blurRad="2794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B0ED01EE-E884-41B0-B9C2-8133CA91D139}"/>
              </a:ext>
            </a:extLst>
          </p:cNvPr>
          <p:cNvSpPr/>
          <p:nvPr/>
        </p:nvSpPr>
        <p:spPr>
          <a:xfrm>
            <a:off x="4530796" y="2285761"/>
            <a:ext cx="1682226" cy="2616167"/>
          </a:xfrm>
          <a:prstGeom prst="roundRect">
            <a:avLst>
              <a:gd name="adj" fmla="val 11732"/>
            </a:avLst>
          </a:prstGeom>
          <a:blipFill dpi="0" rotWithShape="1">
            <a:blip r:embed="rId3"/>
            <a:srcRect/>
            <a:stretch>
              <a:fillRect t="-5005" b="-5005"/>
            </a:stretch>
          </a:blipFill>
          <a:ln>
            <a:noFill/>
          </a:ln>
          <a:effectLst>
            <a:outerShdw blurRad="2794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62AC9D81-402D-44C9-B270-A3DAC6118E59}"/>
              </a:ext>
            </a:extLst>
          </p:cNvPr>
          <p:cNvSpPr/>
          <p:nvPr/>
        </p:nvSpPr>
        <p:spPr>
          <a:xfrm>
            <a:off x="2901291" y="6083030"/>
            <a:ext cx="1055419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输入文本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AFDD8E35-2A4E-4CD6-B6B9-FF6398BA9758}"/>
              </a:ext>
            </a:extLst>
          </p:cNvPr>
          <p:cNvSpPr/>
          <p:nvPr/>
        </p:nvSpPr>
        <p:spPr>
          <a:xfrm>
            <a:off x="522515" y="7413022"/>
            <a:ext cx="5812972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点击这里，输入您的文本文字，更改文字颜色或者大小。设置合适的文字格式，调整文字的行间距，建议使用文档源文件字体，效果会更好，点击这里输入您的文本文字，祝你使用开心</a:t>
            </a:r>
          </a:p>
        </p:txBody>
      </p:sp>
    </p:spTree>
    <p:extLst>
      <p:ext uri="{BB962C8B-B14F-4D97-AF65-F5344CB8AC3E}">
        <p14:creationId xmlns:p14="http://schemas.microsoft.com/office/powerpoint/2010/main" val="24631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公司介绍</a:t>
            </a:r>
            <a:endParaRPr lang="zh-CN" altLang="en-US" sz="2900" spc="551" dirty="0">
              <a:solidFill>
                <a:srgbClr val="3B4350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iconfont-11253-5327369">
            <a:extLst>
              <a:ext uri="{FF2B5EF4-FFF2-40B4-BE49-F238E27FC236}">
                <a16:creationId xmlns:a16="http://schemas.microsoft.com/office/drawing/2014/main" xmlns="" id="{4E6B4FEE-45BE-4FF2-8FE4-A2D11143C652}"/>
              </a:ext>
            </a:extLst>
          </p:cNvPr>
          <p:cNvSpPr>
            <a:spLocks noChangeAspect="1"/>
          </p:cNvSpPr>
          <p:nvPr/>
        </p:nvSpPr>
        <p:spPr bwMode="auto">
          <a:xfrm>
            <a:off x="4506443" y="7875762"/>
            <a:ext cx="165218" cy="359123"/>
          </a:xfrm>
          <a:custGeom>
            <a:avLst/>
            <a:gdLst>
              <a:gd name="T0" fmla="*/ 9718 w 10000"/>
              <a:gd name="T1" fmla="*/ 8180 h 8463"/>
              <a:gd name="T2" fmla="*/ 283 w 10000"/>
              <a:gd name="T3" fmla="*/ 8180 h 8463"/>
              <a:gd name="T4" fmla="*/ 283 w 10000"/>
              <a:gd name="T5" fmla="*/ 283 h 8463"/>
              <a:gd name="T6" fmla="*/ 9719 w 10000"/>
              <a:gd name="T7" fmla="*/ 283 h 8463"/>
              <a:gd name="T8" fmla="*/ 3075 w 10000"/>
              <a:gd name="T9" fmla="*/ 1729 h 8463"/>
              <a:gd name="T10" fmla="*/ 960 w 10000"/>
              <a:gd name="T11" fmla="*/ 1537 h 8463"/>
              <a:gd name="T12" fmla="*/ 769 w 10000"/>
              <a:gd name="T13" fmla="*/ 2883 h 8463"/>
              <a:gd name="T14" fmla="*/ 2884 w 10000"/>
              <a:gd name="T15" fmla="*/ 3074 h 8463"/>
              <a:gd name="T16" fmla="*/ 3075 w 10000"/>
              <a:gd name="T17" fmla="*/ 5193 h 8463"/>
              <a:gd name="T18" fmla="*/ 2884 w 10000"/>
              <a:gd name="T19" fmla="*/ 3848 h 8463"/>
              <a:gd name="T20" fmla="*/ 769 w 10000"/>
              <a:gd name="T21" fmla="*/ 4039 h 8463"/>
              <a:gd name="T22" fmla="*/ 960 w 10000"/>
              <a:gd name="T23" fmla="*/ 5384 h 8463"/>
              <a:gd name="T24" fmla="*/ 3075 w 10000"/>
              <a:gd name="T25" fmla="*/ 5193 h 8463"/>
              <a:gd name="T26" fmla="*/ 3022 w 10000"/>
              <a:gd name="T27" fmla="*/ 6209 h 8463"/>
              <a:gd name="T28" fmla="*/ 823 w 10000"/>
              <a:gd name="T29" fmla="*/ 6209 h 8463"/>
              <a:gd name="T30" fmla="*/ 823 w 10000"/>
              <a:gd name="T31" fmla="*/ 7638 h 8463"/>
              <a:gd name="T32" fmla="*/ 3022 w 10000"/>
              <a:gd name="T33" fmla="*/ 7638 h 8463"/>
              <a:gd name="T34" fmla="*/ 6153 w 10000"/>
              <a:gd name="T35" fmla="*/ 1729 h 8463"/>
              <a:gd name="T36" fmla="*/ 4037 w 10000"/>
              <a:gd name="T37" fmla="*/ 1538 h 8463"/>
              <a:gd name="T38" fmla="*/ 3845 w 10000"/>
              <a:gd name="T39" fmla="*/ 2883 h 8463"/>
              <a:gd name="T40" fmla="*/ 5962 w 10000"/>
              <a:gd name="T41" fmla="*/ 3074 h 8463"/>
              <a:gd name="T42" fmla="*/ 6153 w 10000"/>
              <a:gd name="T43" fmla="*/ 5193 h 8463"/>
              <a:gd name="T44" fmla="*/ 5962 w 10000"/>
              <a:gd name="T45" fmla="*/ 3848 h 8463"/>
              <a:gd name="T46" fmla="*/ 3845 w 10000"/>
              <a:gd name="T47" fmla="*/ 4039 h 8463"/>
              <a:gd name="T48" fmla="*/ 4037 w 10000"/>
              <a:gd name="T49" fmla="*/ 5384 h 8463"/>
              <a:gd name="T50" fmla="*/ 6153 w 10000"/>
              <a:gd name="T51" fmla="*/ 5193 h 8463"/>
              <a:gd name="T52" fmla="*/ 6099 w 10000"/>
              <a:gd name="T53" fmla="*/ 6209 h 8463"/>
              <a:gd name="T54" fmla="*/ 3899 w 10000"/>
              <a:gd name="T55" fmla="*/ 6209 h 8463"/>
              <a:gd name="T56" fmla="*/ 3899 w 10000"/>
              <a:gd name="T57" fmla="*/ 7638 h 8463"/>
              <a:gd name="T58" fmla="*/ 6099 w 10000"/>
              <a:gd name="T59" fmla="*/ 7638 h 8463"/>
              <a:gd name="T60" fmla="*/ 9230 w 10000"/>
              <a:gd name="T61" fmla="*/ 1729 h 8463"/>
              <a:gd name="T62" fmla="*/ 7115 w 10000"/>
              <a:gd name="T63" fmla="*/ 1538 h 8463"/>
              <a:gd name="T64" fmla="*/ 6924 w 10000"/>
              <a:gd name="T65" fmla="*/ 2883 h 8463"/>
              <a:gd name="T66" fmla="*/ 9039 w 10000"/>
              <a:gd name="T67" fmla="*/ 3074 h 8463"/>
              <a:gd name="T68" fmla="*/ 9230 w 10000"/>
              <a:gd name="T69" fmla="*/ 5193 h 8463"/>
              <a:gd name="T70" fmla="*/ 9039 w 10000"/>
              <a:gd name="T71" fmla="*/ 3848 h 8463"/>
              <a:gd name="T72" fmla="*/ 6924 w 10000"/>
              <a:gd name="T73" fmla="*/ 4039 h 8463"/>
              <a:gd name="T74" fmla="*/ 7115 w 10000"/>
              <a:gd name="T75" fmla="*/ 5384 h 8463"/>
              <a:gd name="T76" fmla="*/ 9230 w 10000"/>
              <a:gd name="T77" fmla="*/ 5193 h 8463"/>
              <a:gd name="T78" fmla="*/ 9177 w 10000"/>
              <a:gd name="T79" fmla="*/ 6209 h 8463"/>
              <a:gd name="T80" fmla="*/ 6978 w 10000"/>
              <a:gd name="T81" fmla="*/ 6209 h 8463"/>
              <a:gd name="T82" fmla="*/ 6978 w 10000"/>
              <a:gd name="T83" fmla="*/ 7638 h 8463"/>
              <a:gd name="T84" fmla="*/ 9177 w 10000"/>
              <a:gd name="T85" fmla="*/ 7638 h 8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000" h="8463">
                <a:moveTo>
                  <a:pt x="10000" y="961"/>
                </a:moveTo>
                <a:lnTo>
                  <a:pt x="10000" y="7501"/>
                </a:lnTo>
                <a:cubicBezTo>
                  <a:pt x="10000" y="7765"/>
                  <a:pt x="9905" y="7991"/>
                  <a:pt x="9718" y="8180"/>
                </a:cubicBezTo>
                <a:cubicBezTo>
                  <a:pt x="9529" y="8369"/>
                  <a:pt x="9303" y="8463"/>
                  <a:pt x="9039" y="8463"/>
                </a:cubicBezTo>
                <a:lnTo>
                  <a:pt x="962" y="8463"/>
                </a:lnTo>
                <a:cubicBezTo>
                  <a:pt x="698" y="8463"/>
                  <a:pt x="472" y="8369"/>
                  <a:pt x="283" y="8180"/>
                </a:cubicBezTo>
                <a:cubicBezTo>
                  <a:pt x="94" y="7991"/>
                  <a:pt x="0" y="7765"/>
                  <a:pt x="0" y="7501"/>
                </a:cubicBezTo>
                <a:lnTo>
                  <a:pt x="0" y="961"/>
                </a:lnTo>
                <a:cubicBezTo>
                  <a:pt x="0" y="698"/>
                  <a:pt x="94" y="471"/>
                  <a:pt x="283" y="283"/>
                </a:cubicBezTo>
                <a:cubicBezTo>
                  <a:pt x="471" y="94"/>
                  <a:pt x="698" y="0"/>
                  <a:pt x="962" y="0"/>
                </a:cubicBezTo>
                <a:lnTo>
                  <a:pt x="9040" y="0"/>
                </a:lnTo>
                <a:cubicBezTo>
                  <a:pt x="9304" y="0"/>
                  <a:pt x="9530" y="95"/>
                  <a:pt x="9719" y="283"/>
                </a:cubicBezTo>
                <a:cubicBezTo>
                  <a:pt x="9905" y="469"/>
                  <a:pt x="10000" y="695"/>
                  <a:pt x="10000" y="961"/>
                </a:cubicBezTo>
                <a:close/>
                <a:moveTo>
                  <a:pt x="3075" y="2883"/>
                </a:moveTo>
                <a:lnTo>
                  <a:pt x="3075" y="1729"/>
                </a:lnTo>
                <a:cubicBezTo>
                  <a:pt x="3075" y="1672"/>
                  <a:pt x="3058" y="1626"/>
                  <a:pt x="3022" y="1591"/>
                </a:cubicBezTo>
                <a:cubicBezTo>
                  <a:pt x="2985" y="1555"/>
                  <a:pt x="2939" y="1537"/>
                  <a:pt x="2884" y="1537"/>
                </a:cubicBezTo>
                <a:lnTo>
                  <a:pt x="960" y="1537"/>
                </a:lnTo>
                <a:cubicBezTo>
                  <a:pt x="904" y="1537"/>
                  <a:pt x="858" y="1555"/>
                  <a:pt x="823" y="1591"/>
                </a:cubicBezTo>
                <a:cubicBezTo>
                  <a:pt x="787" y="1627"/>
                  <a:pt x="769" y="1674"/>
                  <a:pt x="769" y="1729"/>
                </a:cubicBezTo>
                <a:lnTo>
                  <a:pt x="769" y="2883"/>
                </a:lnTo>
                <a:cubicBezTo>
                  <a:pt x="769" y="2939"/>
                  <a:pt x="787" y="2985"/>
                  <a:pt x="823" y="3020"/>
                </a:cubicBezTo>
                <a:cubicBezTo>
                  <a:pt x="859" y="3056"/>
                  <a:pt x="905" y="3074"/>
                  <a:pt x="960" y="3074"/>
                </a:cubicBezTo>
                <a:lnTo>
                  <a:pt x="2884" y="3074"/>
                </a:lnTo>
                <a:cubicBezTo>
                  <a:pt x="2940" y="3074"/>
                  <a:pt x="2987" y="3056"/>
                  <a:pt x="3022" y="3020"/>
                </a:cubicBezTo>
                <a:cubicBezTo>
                  <a:pt x="3058" y="2985"/>
                  <a:pt x="3075" y="2939"/>
                  <a:pt x="3075" y="2883"/>
                </a:cubicBezTo>
                <a:close/>
                <a:moveTo>
                  <a:pt x="3075" y="5193"/>
                </a:moveTo>
                <a:lnTo>
                  <a:pt x="3075" y="4039"/>
                </a:lnTo>
                <a:cubicBezTo>
                  <a:pt x="3075" y="3983"/>
                  <a:pt x="3058" y="3936"/>
                  <a:pt x="3022" y="3901"/>
                </a:cubicBezTo>
                <a:cubicBezTo>
                  <a:pt x="2985" y="3865"/>
                  <a:pt x="2939" y="3848"/>
                  <a:pt x="2884" y="3848"/>
                </a:cubicBezTo>
                <a:lnTo>
                  <a:pt x="960" y="3848"/>
                </a:lnTo>
                <a:cubicBezTo>
                  <a:pt x="904" y="3848"/>
                  <a:pt x="858" y="3865"/>
                  <a:pt x="823" y="3901"/>
                </a:cubicBezTo>
                <a:cubicBezTo>
                  <a:pt x="787" y="3938"/>
                  <a:pt x="769" y="3984"/>
                  <a:pt x="769" y="4039"/>
                </a:cubicBezTo>
                <a:lnTo>
                  <a:pt x="769" y="5193"/>
                </a:lnTo>
                <a:cubicBezTo>
                  <a:pt x="769" y="5249"/>
                  <a:pt x="787" y="5295"/>
                  <a:pt x="823" y="5330"/>
                </a:cubicBezTo>
                <a:cubicBezTo>
                  <a:pt x="859" y="5366"/>
                  <a:pt x="905" y="5384"/>
                  <a:pt x="960" y="5384"/>
                </a:cubicBezTo>
                <a:lnTo>
                  <a:pt x="2884" y="5384"/>
                </a:lnTo>
                <a:cubicBezTo>
                  <a:pt x="2940" y="5384"/>
                  <a:pt x="2987" y="5366"/>
                  <a:pt x="3022" y="5330"/>
                </a:cubicBezTo>
                <a:cubicBezTo>
                  <a:pt x="3058" y="5295"/>
                  <a:pt x="3075" y="5248"/>
                  <a:pt x="3075" y="5193"/>
                </a:cubicBezTo>
                <a:close/>
                <a:moveTo>
                  <a:pt x="3075" y="7500"/>
                </a:moveTo>
                <a:lnTo>
                  <a:pt x="3075" y="6346"/>
                </a:lnTo>
                <a:cubicBezTo>
                  <a:pt x="3075" y="6290"/>
                  <a:pt x="3058" y="6244"/>
                  <a:pt x="3022" y="6209"/>
                </a:cubicBezTo>
                <a:cubicBezTo>
                  <a:pt x="2985" y="6173"/>
                  <a:pt x="2939" y="6155"/>
                  <a:pt x="2884" y="6155"/>
                </a:cubicBezTo>
                <a:lnTo>
                  <a:pt x="960" y="6155"/>
                </a:lnTo>
                <a:cubicBezTo>
                  <a:pt x="904" y="6155"/>
                  <a:pt x="858" y="6173"/>
                  <a:pt x="823" y="6209"/>
                </a:cubicBezTo>
                <a:cubicBezTo>
                  <a:pt x="787" y="6245"/>
                  <a:pt x="769" y="6291"/>
                  <a:pt x="769" y="6346"/>
                </a:cubicBezTo>
                <a:lnTo>
                  <a:pt x="769" y="7500"/>
                </a:lnTo>
                <a:cubicBezTo>
                  <a:pt x="769" y="7556"/>
                  <a:pt x="787" y="7603"/>
                  <a:pt x="823" y="7638"/>
                </a:cubicBezTo>
                <a:cubicBezTo>
                  <a:pt x="859" y="7674"/>
                  <a:pt x="905" y="7691"/>
                  <a:pt x="960" y="7691"/>
                </a:cubicBezTo>
                <a:lnTo>
                  <a:pt x="2884" y="7691"/>
                </a:lnTo>
                <a:cubicBezTo>
                  <a:pt x="2940" y="7691"/>
                  <a:pt x="2987" y="7674"/>
                  <a:pt x="3022" y="7638"/>
                </a:cubicBezTo>
                <a:cubicBezTo>
                  <a:pt x="3058" y="7601"/>
                  <a:pt x="3075" y="7556"/>
                  <a:pt x="3075" y="7500"/>
                </a:cubicBezTo>
                <a:close/>
                <a:moveTo>
                  <a:pt x="6153" y="2883"/>
                </a:moveTo>
                <a:lnTo>
                  <a:pt x="6153" y="1729"/>
                </a:lnTo>
                <a:cubicBezTo>
                  <a:pt x="6153" y="1673"/>
                  <a:pt x="6135" y="1626"/>
                  <a:pt x="6099" y="1591"/>
                </a:cubicBezTo>
                <a:cubicBezTo>
                  <a:pt x="6063" y="1555"/>
                  <a:pt x="6017" y="1538"/>
                  <a:pt x="5962" y="1538"/>
                </a:cubicBezTo>
                <a:lnTo>
                  <a:pt x="4037" y="1538"/>
                </a:lnTo>
                <a:cubicBezTo>
                  <a:pt x="3980" y="1538"/>
                  <a:pt x="3934" y="1555"/>
                  <a:pt x="3899" y="1591"/>
                </a:cubicBezTo>
                <a:cubicBezTo>
                  <a:pt x="3863" y="1628"/>
                  <a:pt x="3845" y="1674"/>
                  <a:pt x="3845" y="1729"/>
                </a:cubicBezTo>
                <a:lnTo>
                  <a:pt x="3845" y="2883"/>
                </a:lnTo>
                <a:cubicBezTo>
                  <a:pt x="3845" y="2939"/>
                  <a:pt x="3863" y="2985"/>
                  <a:pt x="3899" y="3020"/>
                </a:cubicBezTo>
                <a:cubicBezTo>
                  <a:pt x="3935" y="3056"/>
                  <a:pt x="3982" y="3074"/>
                  <a:pt x="4037" y="3074"/>
                </a:cubicBezTo>
                <a:lnTo>
                  <a:pt x="5962" y="3074"/>
                </a:lnTo>
                <a:cubicBezTo>
                  <a:pt x="6018" y="3074"/>
                  <a:pt x="6064" y="3056"/>
                  <a:pt x="6099" y="3020"/>
                </a:cubicBezTo>
                <a:cubicBezTo>
                  <a:pt x="6135" y="2985"/>
                  <a:pt x="6153" y="2939"/>
                  <a:pt x="6153" y="2883"/>
                </a:cubicBezTo>
                <a:close/>
                <a:moveTo>
                  <a:pt x="6153" y="5193"/>
                </a:moveTo>
                <a:lnTo>
                  <a:pt x="6153" y="4039"/>
                </a:lnTo>
                <a:cubicBezTo>
                  <a:pt x="6153" y="3983"/>
                  <a:pt x="6135" y="3936"/>
                  <a:pt x="6099" y="3901"/>
                </a:cubicBezTo>
                <a:cubicBezTo>
                  <a:pt x="6063" y="3865"/>
                  <a:pt x="6017" y="3848"/>
                  <a:pt x="5962" y="3848"/>
                </a:cubicBezTo>
                <a:lnTo>
                  <a:pt x="4037" y="3848"/>
                </a:lnTo>
                <a:cubicBezTo>
                  <a:pt x="3980" y="3848"/>
                  <a:pt x="3934" y="3865"/>
                  <a:pt x="3899" y="3901"/>
                </a:cubicBezTo>
                <a:cubicBezTo>
                  <a:pt x="3863" y="3938"/>
                  <a:pt x="3845" y="3984"/>
                  <a:pt x="3845" y="4039"/>
                </a:cubicBezTo>
                <a:lnTo>
                  <a:pt x="3845" y="5193"/>
                </a:lnTo>
                <a:cubicBezTo>
                  <a:pt x="3845" y="5249"/>
                  <a:pt x="3863" y="5295"/>
                  <a:pt x="3899" y="5330"/>
                </a:cubicBezTo>
                <a:cubicBezTo>
                  <a:pt x="3935" y="5366"/>
                  <a:pt x="3982" y="5384"/>
                  <a:pt x="4037" y="5384"/>
                </a:cubicBezTo>
                <a:lnTo>
                  <a:pt x="5962" y="5384"/>
                </a:lnTo>
                <a:cubicBezTo>
                  <a:pt x="6018" y="5384"/>
                  <a:pt x="6064" y="5366"/>
                  <a:pt x="6099" y="5330"/>
                </a:cubicBezTo>
                <a:cubicBezTo>
                  <a:pt x="6135" y="5295"/>
                  <a:pt x="6153" y="5248"/>
                  <a:pt x="6153" y="5193"/>
                </a:cubicBezTo>
                <a:close/>
                <a:moveTo>
                  <a:pt x="6153" y="7500"/>
                </a:moveTo>
                <a:lnTo>
                  <a:pt x="6153" y="6346"/>
                </a:lnTo>
                <a:cubicBezTo>
                  <a:pt x="6153" y="6290"/>
                  <a:pt x="6135" y="6244"/>
                  <a:pt x="6099" y="6209"/>
                </a:cubicBezTo>
                <a:cubicBezTo>
                  <a:pt x="6063" y="6173"/>
                  <a:pt x="6017" y="6155"/>
                  <a:pt x="5962" y="6155"/>
                </a:cubicBezTo>
                <a:lnTo>
                  <a:pt x="4037" y="6155"/>
                </a:lnTo>
                <a:cubicBezTo>
                  <a:pt x="3980" y="6155"/>
                  <a:pt x="3934" y="6173"/>
                  <a:pt x="3899" y="6209"/>
                </a:cubicBezTo>
                <a:cubicBezTo>
                  <a:pt x="3863" y="6245"/>
                  <a:pt x="3845" y="6291"/>
                  <a:pt x="3845" y="6346"/>
                </a:cubicBezTo>
                <a:lnTo>
                  <a:pt x="3845" y="7500"/>
                </a:lnTo>
                <a:cubicBezTo>
                  <a:pt x="3845" y="7556"/>
                  <a:pt x="3863" y="7603"/>
                  <a:pt x="3899" y="7638"/>
                </a:cubicBezTo>
                <a:cubicBezTo>
                  <a:pt x="3935" y="7674"/>
                  <a:pt x="3982" y="7691"/>
                  <a:pt x="4037" y="7691"/>
                </a:cubicBezTo>
                <a:lnTo>
                  <a:pt x="5962" y="7691"/>
                </a:lnTo>
                <a:cubicBezTo>
                  <a:pt x="6018" y="7691"/>
                  <a:pt x="6064" y="7674"/>
                  <a:pt x="6099" y="7638"/>
                </a:cubicBezTo>
                <a:cubicBezTo>
                  <a:pt x="6135" y="7601"/>
                  <a:pt x="6153" y="7556"/>
                  <a:pt x="6153" y="7500"/>
                </a:cubicBezTo>
                <a:close/>
                <a:moveTo>
                  <a:pt x="9230" y="2883"/>
                </a:moveTo>
                <a:lnTo>
                  <a:pt x="9230" y="1729"/>
                </a:lnTo>
                <a:cubicBezTo>
                  <a:pt x="9230" y="1673"/>
                  <a:pt x="9213" y="1626"/>
                  <a:pt x="9177" y="1591"/>
                </a:cubicBezTo>
                <a:cubicBezTo>
                  <a:pt x="9140" y="1555"/>
                  <a:pt x="9094" y="1538"/>
                  <a:pt x="9039" y="1538"/>
                </a:cubicBezTo>
                <a:lnTo>
                  <a:pt x="7115" y="1538"/>
                </a:lnTo>
                <a:cubicBezTo>
                  <a:pt x="7059" y="1538"/>
                  <a:pt x="7013" y="1555"/>
                  <a:pt x="6978" y="1591"/>
                </a:cubicBezTo>
                <a:cubicBezTo>
                  <a:pt x="6942" y="1628"/>
                  <a:pt x="6924" y="1674"/>
                  <a:pt x="6924" y="1729"/>
                </a:cubicBezTo>
                <a:lnTo>
                  <a:pt x="6924" y="2883"/>
                </a:lnTo>
                <a:cubicBezTo>
                  <a:pt x="6924" y="2939"/>
                  <a:pt x="6942" y="2985"/>
                  <a:pt x="6978" y="3020"/>
                </a:cubicBezTo>
                <a:cubicBezTo>
                  <a:pt x="7014" y="3056"/>
                  <a:pt x="7060" y="3074"/>
                  <a:pt x="7115" y="3074"/>
                </a:cubicBezTo>
                <a:lnTo>
                  <a:pt x="9039" y="3074"/>
                </a:lnTo>
                <a:cubicBezTo>
                  <a:pt x="9095" y="3074"/>
                  <a:pt x="9142" y="3056"/>
                  <a:pt x="9177" y="3020"/>
                </a:cubicBezTo>
                <a:cubicBezTo>
                  <a:pt x="9213" y="2985"/>
                  <a:pt x="9230" y="2939"/>
                  <a:pt x="9230" y="2883"/>
                </a:cubicBezTo>
                <a:close/>
                <a:moveTo>
                  <a:pt x="9230" y="5193"/>
                </a:moveTo>
                <a:lnTo>
                  <a:pt x="9230" y="4039"/>
                </a:lnTo>
                <a:cubicBezTo>
                  <a:pt x="9230" y="3983"/>
                  <a:pt x="9213" y="3936"/>
                  <a:pt x="9177" y="3901"/>
                </a:cubicBezTo>
                <a:cubicBezTo>
                  <a:pt x="9140" y="3865"/>
                  <a:pt x="9094" y="3848"/>
                  <a:pt x="9039" y="3848"/>
                </a:cubicBezTo>
                <a:lnTo>
                  <a:pt x="7115" y="3848"/>
                </a:lnTo>
                <a:cubicBezTo>
                  <a:pt x="7059" y="3848"/>
                  <a:pt x="7013" y="3865"/>
                  <a:pt x="6978" y="3901"/>
                </a:cubicBezTo>
                <a:cubicBezTo>
                  <a:pt x="6942" y="3938"/>
                  <a:pt x="6924" y="3984"/>
                  <a:pt x="6924" y="4039"/>
                </a:cubicBezTo>
                <a:lnTo>
                  <a:pt x="6924" y="5193"/>
                </a:lnTo>
                <a:cubicBezTo>
                  <a:pt x="6924" y="5249"/>
                  <a:pt x="6942" y="5295"/>
                  <a:pt x="6978" y="5330"/>
                </a:cubicBezTo>
                <a:cubicBezTo>
                  <a:pt x="7014" y="5365"/>
                  <a:pt x="7060" y="5384"/>
                  <a:pt x="7115" y="5384"/>
                </a:cubicBezTo>
                <a:lnTo>
                  <a:pt x="9039" y="5384"/>
                </a:lnTo>
                <a:cubicBezTo>
                  <a:pt x="9095" y="5384"/>
                  <a:pt x="9142" y="5366"/>
                  <a:pt x="9177" y="5330"/>
                </a:cubicBezTo>
                <a:cubicBezTo>
                  <a:pt x="9211" y="5294"/>
                  <a:pt x="9230" y="5248"/>
                  <a:pt x="9230" y="5193"/>
                </a:cubicBezTo>
                <a:close/>
                <a:moveTo>
                  <a:pt x="9230" y="7500"/>
                </a:moveTo>
                <a:lnTo>
                  <a:pt x="9230" y="6346"/>
                </a:lnTo>
                <a:cubicBezTo>
                  <a:pt x="9230" y="6290"/>
                  <a:pt x="9213" y="6244"/>
                  <a:pt x="9177" y="6209"/>
                </a:cubicBezTo>
                <a:cubicBezTo>
                  <a:pt x="9140" y="6173"/>
                  <a:pt x="9094" y="6155"/>
                  <a:pt x="9039" y="6155"/>
                </a:cubicBezTo>
                <a:lnTo>
                  <a:pt x="7115" y="6155"/>
                </a:lnTo>
                <a:cubicBezTo>
                  <a:pt x="7059" y="6155"/>
                  <a:pt x="7013" y="6173"/>
                  <a:pt x="6978" y="6209"/>
                </a:cubicBezTo>
                <a:cubicBezTo>
                  <a:pt x="6942" y="6245"/>
                  <a:pt x="6924" y="6291"/>
                  <a:pt x="6924" y="6346"/>
                </a:cubicBezTo>
                <a:lnTo>
                  <a:pt x="6924" y="7500"/>
                </a:lnTo>
                <a:cubicBezTo>
                  <a:pt x="6924" y="7556"/>
                  <a:pt x="6942" y="7603"/>
                  <a:pt x="6978" y="7638"/>
                </a:cubicBezTo>
                <a:cubicBezTo>
                  <a:pt x="7014" y="7674"/>
                  <a:pt x="7060" y="7691"/>
                  <a:pt x="7115" y="7691"/>
                </a:cubicBezTo>
                <a:lnTo>
                  <a:pt x="9039" y="7691"/>
                </a:lnTo>
                <a:cubicBezTo>
                  <a:pt x="9095" y="7691"/>
                  <a:pt x="9142" y="7674"/>
                  <a:pt x="9177" y="7638"/>
                </a:cubicBezTo>
                <a:cubicBezTo>
                  <a:pt x="9213" y="7601"/>
                  <a:pt x="9230" y="7556"/>
                  <a:pt x="9230" y="7500"/>
                </a:cubicBezTo>
                <a:close/>
              </a:path>
            </a:pathLst>
          </a:cu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pie-chart_72646">
            <a:extLst>
              <a:ext uri="{FF2B5EF4-FFF2-40B4-BE49-F238E27FC236}">
                <a16:creationId xmlns:a16="http://schemas.microsoft.com/office/drawing/2014/main" xmlns="" id="{336FD43C-CF3F-4EB3-BC4D-CDBEFAF92C01}"/>
              </a:ext>
            </a:extLst>
          </p:cNvPr>
          <p:cNvSpPr>
            <a:spLocks noChangeAspect="1"/>
          </p:cNvSpPr>
          <p:nvPr/>
        </p:nvSpPr>
        <p:spPr bwMode="auto">
          <a:xfrm>
            <a:off x="5314708" y="7844075"/>
            <a:ext cx="165218" cy="422497"/>
          </a:xfrm>
          <a:custGeom>
            <a:avLst/>
            <a:gdLst>
              <a:gd name="connsiteX0" fmla="*/ 447056 w 608190"/>
              <a:gd name="connsiteY0" fmla="*/ 363263 h 605655"/>
              <a:gd name="connsiteX1" fmla="*/ 573295 w 608190"/>
              <a:gd name="connsiteY1" fmla="*/ 363263 h 605655"/>
              <a:gd name="connsiteX2" fmla="*/ 582299 w 608190"/>
              <a:gd name="connsiteY2" fmla="*/ 367620 h 605655"/>
              <a:gd name="connsiteX3" fmla="*/ 584526 w 608190"/>
              <a:gd name="connsiteY3" fmla="*/ 377353 h 605655"/>
              <a:gd name="connsiteX4" fmla="*/ 324530 w 608190"/>
              <a:gd name="connsiteY4" fmla="*/ 605655 h 605655"/>
              <a:gd name="connsiteX5" fmla="*/ 324530 w 608190"/>
              <a:gd name="connsiteY5" fmla="*/ 460498 h 605655"/>
              <a:gd name="connsiteX6" fmla="*/ 436381 w 608190"/>
              <a:gd name="connsiteY6" fmla="*/ 370308 h 605655"/>
              <a:gd name="connsiteX7" fmla="*/ 447056 w 608190"/>
              <a:gd name="connsiteY7" fmla="*/ 363263 h 605655"/>
              <a:gd name="connsiteX8" fmla="*/ 8449 w 608190"/>
              <a:gd name="connsiteY8" fmla="*/ 242243 h 605655"/>
              <a:gd name="connsiteX9" fmla="*/ 146145 w 608190"/>
              <a:gd name="connsiteY9" fmla="*/ 285722 h 605655"/>
              <a:gd name="connsiteX10" fmla="*/ 143823 w 608190"/>
              <a:gd name="connsiteY10" fmla="*/ 311401 h 605655"/>
              <a:gd name="connsiteX11" fmla="*/ 262856 w 608190"/>
              <a:gd name="connsiteY11" fmla="*/ 459729 h 605655"/>
              <a:gd name="connsiteX12" fmla="*/ 262856 w 608190"/>
              <a:gd name="connsiteY12" fmla="*/ 605090 h 605655"/>
              <a:gd name="connsiteX13" fmla="*/ 0 w 608190"/>
              <a:gd name="connsiteY13" fmla="*/ 311401 h 605655"/>
              <a:gd name="connsiteX14" fmla="*/ 8449 w 608190"/>
              <a:gd name="connsiteY14" fmla="*/ 242243 h 605655"/>
              <a:gd name="connsiteX15" fmla="*/ 368625 w 608190"/>
              <a:gd name="connsiteY15" fmla="*/ 46117 h 605655"/>
              <a:gd name="connsiteX16" fmla="*/ 368625 w 608190"/>
              <a:gd name="connsiteY16" fmla="*/ 154842 h 605655"/>
              <a:gd name="connsiteX17" fmla="*/ 452743 w 608190"/>
              <a:gd name="connsiteY17" fmla="*/ 239097 h 605655"/>
              <a:gd name="connsiteX18" fmla="*/ 562022 w 608190"/>
              <a:gd name="connsiteY18" fmla="*/ 239097 h 605655"/>
              <a:gd name="connsiteX19" fmla="*/ 368625 w 608190"/>
              <a:gd name="connsiteY19" fmla="*/ 46117 h 605655"/>
              <a:gd name="connsiteX20" fmla="*/ 230185 w 608190"/>
              <a:gd name="connsiteY20" fmla="*/ 23385 h 605655"/>
              <a:gd name="connsiteX21" fmla="*/ 239934 w 608190"/>
              <a:gd name="connsiteY21" fmla="*/ 25610 h 605655"/>
              <a:gd name="connsiteX22" fmla="*/ 244298 w 608190"/>
              <a:gd name="connsiteY22" fmla="*/ 34602 h 605655"/>
              <a:gd name="connsiteX23" fmla="*/ 244298 w 608190"/>
              <a:gd name="connsiteY23" fmla="*/ 160672 h 605655"/>
              <a:gd name="connsiteX24" fmla="*/ 237149 w 608190"/>
              <a:gd name="connsiteY24" fmla="*/ 171332 h 605655"/>
              <a:gd name="connsiteX25" fmla="*/ 168811 w 608190"/>
              <a:gd name="connsiteY25" fmla="*/ 228342 h 605655"/>
              <a:gd name="connsiteX26" fmla="*/ 29073 w 608190"/>
              <a:gd name="connsiteY26" fmla="*/ 184217 h 605655"/>
              <a:gd name="connsiteX27" fmla="*/ 230185 w 608190"/>
              <a:gd name="connsiteY27" fmla="*/ 23385 h 605655"/>
              <a:gd name="connsiteX28" fmla="*/ 351634 w 608190"/>
              <a:gd name="connsiteY28" fmla="*/ 328 h 605655"/>
              <a:gd name="connsiteX29" fmla="*/ 607888 w 608190"/>
              <a:gd name="connsiteY29" fmla="*/ 255967 h 605655"/>
              <a:gd name="connsiteX30" fmla="*/ 603431 w 608190"/>
              <a:gd name="connsiteY30" fmla="*/ 272744 h 605655"/>
              <a:gd name="connsiteX31" fmla="*/ 587647 w 608190"/>
              <a:gd name="connsiteY31" fmla="*/ 280066 h 605655"/>
              <a:gd name="connsiteX32" fmla="*/ 439002 w 608190"/>
              <a:gd name="connsiteY32" fmla="*/ 280066 h 605655"/>
              <a:gd name="connsiteX33" fmla="*/ 419690 w 608190"/>
              <a:gd name="connsiteY33" fmla="*/ 266626 h 605655"/>
              <a:gd name="connsiteX34" fmla="*/ 341049 w 608190"/>
              <a:gd name="connsiteY34" fmla="*/ 187839 h 605655"/>
              <a:gd name="connsiteX35" fmla="*/ 327494 w 608190"/>
              <a:gd name="connsiteY35" fmla="*/ 168560 h 605655"/>
              <a:gd name="connsiteX36" fmla="*/ 327494 w 608190"/>
              <a:gd name="connsiteY36" fmla="*/ 20534 h 605655"/>
              <a:gd name="connsiteX37" fmla="*/ 334829 w 608190"/>
              <a:gd name="connsiteY37" fmla="*/ 4870 h 605655"/>
              <a:gd name="connsiteX38" fmla="*/ 351634 w 608190"/>
              <a:gd name="connsiteY38" fmla="*/ 328 h 60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08190" h="605655">
                <a:moveTo>
                  <a:pt x="447056" y="363263"/>
                </a:moveTo>
                <a:lnTo>
                  <a:pt x="573295" y="363263"/>
                </a:lnTo>
                <a:cubicBezTo>
                  <a:pt x="576822" y="363263"/>
                  <a:pt x="580071" y="364839"/>
                  <a:pt x="582299" y="367620"/>
                </a:cubicBezTo>
                <a:cubicBezTo>
                  <a:pt x="584434" y="370308"/>
                  <a:pt x="585269" y="373923"/>
                  <a:pt x="584526" y="377353"/>
                </a:cubicBezTo>
                <a:cubicBezTo>
                  <a:pt x="556494" y="499707"/>
                  <a:pt x="452347" y="593420"/>
                  <a:pt x="324530" y="605655"/>
                </a:cubicBezTo>
                <a:lnTo>
                  <a:pt x="324530" y="460498"/>
                </a:lnTo>
                <a:cubicBezTo>
                  <a:pt x="375118" y="450951"/>
                  <a:pt x="416889" y="416469"/>
                  <a:pt x="436381" y="370308"/>
                </a:cubicBezTo>
                <a:cubicBezTo>
                  <a:pt x="438238" y="366044"/>
                  <a:pt x="442415" y="363263"/>
                  <a:pt x="447056" y="363263"/>
                </a:cubicBezTo>
                <a:close/>
                <a:moveTo>
                  <a:pt x="8449" y="242243"/>
                </a:moveTo>
                <a:lnTo>
                  <a:pt x="146145" y="285722"/>
                </a:lnTo>
                <a:cubicBezTo>
                  <a:pt x="144659" y="294065"/>
                  <a:pt x="143823" y="302594"/>
                  <a:pt x="143823" y="311401"/>
                </a:cubicBezTo>
                <a:cubicBezTo>
                  <a:pt x="143823" y="383804"/>
                  <a:pt x="194798" y="444525"/>
                  <a:pt x="262856" y="459729"/>
                </a:cubicBezTo>
                <a:lnTo>
                  <a:pt x="262856" y="605090"/>
                </a:lnTo>
                <a:cubicBezTo>
                  <a:pt x="115226" y="588496"/>
                  <a:pt x="0" y="463159"/>
                  <a:pt x="0" y="311401"/>
                </a:cubicBezTo>
                <a:cubicBezTo>
                  <a:pt x="0" y="287576"/>
                  <a:pt x="3064" y="264400"/>
                  <a:pt x="8449" y="242243"/>
                </a:cubicBezTo>
                <a:close/>
                <a:moveTo>
                  <a:pt x="368625" y="46117"/>
                </a:moveTo>
                <a:lnTo>
                  <a:pt x="368625" y="154842"/>
                </a:lnTo>
                <a:cubicBezTo>
                  <a:pt x="405763" y="171989"/>
                  <a:pt x="435473" y="201743"/>
                  <a:pt x="452743" y="239097"/>
                </a:cubicBezTo>
                <a:lnTo>
                  <a:pt x="562022" y="239097"/>
                </a:lnTo>
                <a:cubicBezTo>
                  <a:pt x="536397" y="145573"/>
                  <a:pt x="462399" y="71699"/>
                  <a:pt x="368625" y="46117"/>
                </a:cubicBezTo>
                <a:close/>
                <a:moveTo>
                  <a:pt x="230185" y="23385"/>
                </a:moveTo>
                <a:cubicBezTo>
                  <a:pt x="233527" y="22644"/>
                  <a:pt x="237149" y="23385"/>
                  <a:pt x="239934" y="25610"/>
                </a:cubicBezTo>
                <a:cubicBezTo>
                  <a:pt x="242627" y="27835"/>
                  <a:pt x="244298" y="31079"/>
                  <a:pt x="244298" y="34602"/>
                </a:cubicBezTo>
                <a:lnTo>
                  <a:pt x="244298" y="160672"/>
                </a:lnTo>
                <a:cubicBezTo>
                  <a:pt x="244298" y="165307"/>
                  <a:pt x="241513" y="169478"/>
                  <a:pt x="237149" y="171332"/>
                </a:cubicBezTo>
                <a:cubicBezTo>
                  <a:pt x="209108" y="183105"/>
                  <a:pt x="185339" y="203220"/>
                  <a:pt x="168811" y="228342"/>
                </a:cubicBezTo>
                <a:lnTo>
                  <a:pt x="29073" y="184217"/>
                </a:lnTo>
                <a:cubicBezTo>
                  <a:pt x="67606" y="103940"/>
                  <a:pt x="141235" y="43686"/>
                  <a:pt x="230185" y="23385"/>
                </a:cubicBezTo>
                <a:close/>
                <a:moveTo>
                  <a:pt x="351634" y="328"/>
                </a:moveTo>
                <a:cubicBezTo>
                  <a:pt x="481803" y="23408"/>
                  <a:pt x="584769" y="126201"/>
                  <a:pt x="607888" y="255967"/>
                </a:cubicBezTo>
                <a:cubicBezTo>
                  <a:pt x="608909" y="261899"/>
                  <a:pt x="607331" y="268109"/>
                  <a:pt x="603431" y="272744"/>
                </a:cubicBezTo>
                <a:cubicBezTo>
                  <a:pt x="599532" y="277378"/>
                  <a:pt x="593775" y="280066"/>
                  <a:pt x="587647" y="280066"/>
                </a:cubicBezTo>
                <a:lnTo>
                  <a:pt x="439002" y="280066"/>
                </a:lnTo>
                <a:cubicBezTo>
                  <a:pt x="430367" y="280066"/>
                  <a:pt x="422661" y="274690"/>
                  <a:pt x="419690" y="266626"/>
                </a:cubicBezTo>
                <a:cubicBezTo>
                  <a:pt x="406320" y="229828"/>
                  <a:pt x="377631" y="201094"/>
                  <a:pt x="341049" y="187839"/>
                </a:cubicBezTo>
                <a:cubicBezTo>
                  <a:pt x="332879" y="184873"/>
                  <a:pt x="327494" y="177180"/>
                  <a:pt x="327494" y="168560"/>
                </a:cubicBezTo>
                <a:lnTo>
                  <a:pt x="327494" y="20534"/>
                </a:lnTo>
                <a:cubicBezTo>
                  <a:pt x="327494" y="14510"/>
                  <a:pt x="330187" y="8763"/>
                  <a:pt x="334829" y="4870"/>
                </a:cubicBezTo>
                <a:cubicBezTo>
                  <a:pt x="339471" y="977"/>
                  <a:pt x="345692" y="-784"/>
                  <a:pt x="351634" y="328"/>
                </a:cubicBezTo>
                <a:close/>
              </a:path>
            </a:pathLst>
          </a:cu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447F8A63-B81C-4DFB-8859-EA954FA632BD}"/>
              </a:ext>
            </a:extLst>
          </p:cNvPr>
          <p:cNvSpPr/>
          <p:nvPr/>
        </p:nvSpPr>
        <p:spPr>
          <a:xfrm>
            <a:off x="481312" y="1949754"/>
            <a:ext cx="433089" cy="25158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xmlns="" id="{5CA4BA2F-B5EB-4C7E-9723-E78D8AB30389}"/>
              </a:ext>
            </a:extLst>
          </p:cNvPr>
          <p:cNvSpPr/>
          <p:nvPr/>
        </p:nvSpPr>
        <p:spPr>
          <a:xfrm>
            <a:off x="619720" y="2169393"/>
            <a:ext cx="2180630" cy="3512139"/>
          </a:xfrm>
          <a:prstGeom prst="rect">
            <a:avLst/>
          </a:prstGeom>
          <a:blipFill dpi="0" rotWithShape="1">
            <a:blip r:embed="rId3"/>
            <a:srcRect/>
            <a:stretch>
              <a:fillRect t="-3212" b="-3212"/>
            </a:stretch>
          </a:blip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E2EC865A-072B-4E10-999C-F0C7C4E10BF7}"/>
              </a:ext>
            </a:extLst>
          </p:cNvPr>
          <p:cNvSpPr/>
          <p:nvPr/>
        </p:nvSpPr>
        <p:spPr>
          <a:xfrm>
            <a:off x="2930213" y="2169393"/>
            <a:ext cx="1421351" cy="3512139"/>
          </a:xfrm>
          <a:prstGeom prst="rect">
            <a:avLst/>
          </a:prstGeom>
          <a:blipFill dpi="0" rotWithShape="1">
            <a:blip r:embed="rId4"/>
            <a:srcRect/>
            <a:stretch>
              <a:fillRect l="-22169" r="-22169"/>
            </a:stretch>
          </a:blip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13422EBD-DB49-46A7-A281-3F1421B242D2}"/>
              </a:ext>
            </a:extLst>
          </p:cNvPr>
          <p:cNvSpPr/>
          <p:nvPr/>
        </p:nvSpPr>
        <p:spPr>
          <a:xfrm>
            <a:off x="619721" y="5836424"/>
            <a:ext cx="1617293" cy="2654434"/>
          </a:xfrm>
          <a:prstGeom prst="rect">
            <a:avLst/>
          </a:prstGeom>
          <a:blipFill dpi="0" rotWithShape="1">
            <a:blip r:embed="rId5"/>
            <a:srcRect/>
            <a:stretch>
              <a:fillRect t="-2152" b="-2152"/>
            </a:stretch>
          </a:blip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688FFE4C-F79A-40F6-956B-4EA54C3768C3}"/>
              </a:ext>
            </a:extLst>
          </p:cNvPr>
          <p:cNvSpPr/>
          <p:nvPr/>
        </p:nvSpPr>
        <p:spPr>
          <a:xfrm>
            <a:off x="2326056" y="5836424"/>
            <a:ext cx="2025508" cy="2654434"/>
          </a:xfrm>
          <a:prstGeom prst="rect">
            <a:avLst/>
          </a:prstGeom>
          <a:blipFill dpi="0" rotWithShape="1">
            <a:blip r:embed="rId6"/>
            <a:srcRect/>
            <a:stretch>
              <a:fillRect t="-15316" b="-15316"/>
            </a:stretch>
          </a:blip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F3C85B4A-AA44-4F7F-ABB3-0B8284CE5A09}"/>
              </a:ext>
            </a:extLst>
          </p:cNvPr>
          <p:cNvSpPr/>
          <p:nvPr/>
        </p:nvSpPr>
        <p:spPr>
          <a:xfrm>
            <a:off x="4596493" y="1962101"/>
            <a:ext cx="1714500" cy="3547276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点击这里，输入您的文本文字，更改文字颜色或者大小。设置合适的文字格式，调整文字的行间距，建议使用文档源文件字体，效果会更好，点击这里输入您的文本文字，祝你使用开心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582226B3-9F8F-43E0-A789-05B110A21AB7}"/>
              </a:ext>
            </a:extLst>
          </p:cNvPr>
          <p:cNvSpPr/>
          <p:nvPr/>
        </p:nvSpPr>
        <p:spPr>
          <a:xfrm>
            <a:off x="4449127" y="2234647"/>
            <a:ext cx="85725" cy="1550860"/>
          </a:xfrm>
          <a:prstGeom prst="rect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C544AFAA-B003-4E08-94E7-BF5B7BFCDB06}"/>
              </a:ext>
            </a:extLst>
          </p:cNvPr>
          <p:cNvSpPr/>
          <p:nvPr/>
        </p:nvSpPr>
        <p:spPr>
          <a:xfrm>
            <a:off x="4474031" y="5608379"/>
            <a:ext cx="783769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7FBBC309-E21B-4002-AD27-E8C2717679E6}"/>
              </a:ext>
            </a:extLst>
          </p:cNvPr>
          <p:cNvSpPr/>
          <p:nvPr/>
        </p:nvSpPr>
        <p:spPr>
          <a:xfrm>
            <a:off x="5527223" y="5608379"/>
            <a:ext cx="783769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xmlns="" id="{3B3C2754-F9A1-4B51-BD4C-2BEAB37BA8E5}"/>
              </a:ext>
            </a:extLst>
          </p:cNvPr>
          <p:cNvSpPr/>
          <p:nvPr/>
        </p:nvSpPr>
        <p:spPr>
          <a:xfrm>
            <a:off x="4474031" y="6677598"/>
            <a:ext cx="783769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xmlns="" id="{461D130D-B684-414E-9479-AF3C224E2B77}"/>
              </a:ext>
            </a:extLst>
          </p:cNvPr>
          <p:cNvSpPr/>
          <p:nvPr/>
        </p:nvSpPr>
        <p:spPr>
          <a:xfrm>
            <a:off x="5527223" y="6677598"/>
            <a:ext cx="783769" cy="692503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7" name="iconfont-11253-5327369">
            <a:extLst>
              <a:ext uri="{FF2B5EF4-FFF2-40B4-BE49-F238E27FC236}">
                <a16:creationId xmlns:a16="http://schemas.microsoft.com/office/drawing/2014/main" xmlns="" id="{9CEB925A-FED0-4120-B52D-FAA8286FAD06}"/>
              </a:ext>
            </a:extLst>
          </p:cNvPr>
          <p:cNvSpPr>
            <a:spLocks noChangeAspect="1"/>
          </p:cNvSpPr>
          <p:nvPr/>
        </p:nvSpPr>
        <p:spPr bwMode="auto">
          <a:xfrm>
            <a:off x="6122972" y="7875762"/>
            <a:ext cx="165218" cy="359123"/>
          </a:xfrm>
          <a:custGeom>
            <a:avLst/>
            <a:gdLst>
              <a:gd name="T0" fmla="*/ 9718 w 10000"/>
              <a:gd name="T1" fmla="*/ 8180 h 8463"/>
              <a:gd name="T2" fmla="*/ 283 w 10000"/>
              <a:gd name="T3" fmla="*/ 8180 h 8463"/>
              <a:gd name="T4" fmla="*/ 283 w 10000"/>
              <a:gd name="T5" fmla="*/ 283 h 8463"/>
              <a:gd name="T6" fmla="*/ 9719 w 10000"/>
              <a:gd name="T7" fmla="*/ 283 h 8463"/>
              <a:gd name="T8" fmla="*/ 3075 w 10000"/>
              <a:gd name="T9" fmla="*/ 1729 h 8463"/>
              <a:gd name="T10" fmla="*/ 960 w 10000"/>
              <a:gd name="T11" fmla="*/ 1537 h 8463"/>
              <a:gd name="T12" fmla="*/ 769 w 10000"/>
              <a:gd name="T13" fmla="*/ 2883 h 8463"/>
              <a:gd name="T14" fmla="*/ 2884 w 10000"/>
              <a:gd name="T15" fmla="*/ 3074 h 8463"/>
              <a:gd name="T16" fmla="*/ 3075 w 10000"/>
              <a:gd name="T17" fmla="*/ 5193 h 8463"/>
              <a:gd name="T18" fmla="*/ 2884 w 10000"/>
              <a:gd name="T19" fmla="*/ 3848 h 8463"/>
              <a:gd name="T20" fmla="*/ 769 w 10000"/>
              <a:gd name="T21" fmla="*/ 4039 h 8463"/>
              <a:gd name="T22" fmla="*/ 960 w 10000"/>
              <a:gd name="T23" fmla="*/ 5384 h 8463"/>
              <a:gd name="T24" fmla="*/ 3075 w 10000"/>
              <a:gd name="T25" fmla="*/ 5193 h 8463"/>
              <a:gd name="T26" fmla="*/ 3022 w 10000"/>
              <a:gd name="T27" fmla="*/ 6209 h 8463"/>
              <a:gd name="T28" fmla="*/ 823 w 10000"/>
              <a:gd name="T29" fmla="*/ 6209 h 8463"/>
              <a:gd name="T30" fmla="*/ 823 w 10000"/>
              <a:gd name="T31" fmla="*/ 7638 h 8463"/>
              <a:gd name="T32" fmla="*/ 3022 w 10000"/>
              <a:gd name="T33" fmla="*/ 7638 h 8463"/>
              <a:gd name="T34" fmla="*/ 6153 w 10000"/>
              <a:gd name="T35" fmla="*/ 1729 h 8463"/>
              <a:gd name="T36" fmla="*/ 4037 w 10000"/>
              <a:gd name="T37" fmla="*/ 1538 h 8463"/>
              <a:gd name="T38" fmla="*/ 3845 w 10000"/>
              <a:gd name="T39" fmla="*/ 2883 h 8463"/>
              <a:gd name="T40" fmla="*/ 5962 w 10000"/>
              <a:gd name="T41" fmla="*/ 3074 h 8463"/>
              <a:gd name="T42" fmla="*/ 6153 w 10000"/>
              <a:gd name="T43" fmla="*/ 5193 h 8463"/>
              <a:gd name="T44" fmla="*/ 5962 w 10000"/>
              <a:gd name="T45" fmla="*/ 3848 h 8463"/>
              <a:gd name="T46" fmla="*/ 3845 w 10000"/>
              <a:gd name="T47" fmla="*/ 4039 h 8463"/>
              <a:gd name="T48" fmla="*/ 4037 w 10000"/>
              <a:gd name="T49" fmla="*/ 5384 h 8463"/>
              <a:gd name="T50" fmla="*/ 6153 w 10000"/>
              <a:gd name="T51" fmla="*/ 5193 h 8463"/>
              <a:gd name="T52" fmla="*/ 6099 w 10000"/>
              <a:gd name="T53" fmla="*/ 6209 h 8463"/>
              <a:gd name="T54" fmla="*/ 3899 w 10000"/>
              <a:gd name="T55" fmla="*/ 6209 h 8463"/>
              <a:gd name="T56" fmla="*/ 3899 w 10000"/>
              <a:gd name="T57" fmla="*/ 7638 h 8463"/>
              <a:gd name="T58" fmla="*/ 6099 w 10000"/>
              <a:gd name="T59" fmla="*/ 7638 h 8463"/>
              <a:gd name="T60" fmla="*/ 9230 w 10000"/>
              <a:gd name="T61" fmla="*/ 1729 h 8463"/>
              <a:gd name="T62" fmla="*/ 7115 w 10000"/>
              <a:gd name="T63" fmla="*/ 1538 h 8463"/>
              <a:gd name="T64" fmla="*/ 6924 w 10000"/>
              <a:gd name="T65" fmla="*/ 2883 h 8463"/>
              <a:gd name="T66" fmla="*/ 9039 w 10000"/>
              <a:gd name="T67" fmla="*/ 3074 h 8463"/>
              <a:gd name="T68" fmla="*/ 9230 w 10000"/>
              <a:gd name="T69" fmla="*/ 5193 h 8463"/>
              <a:gd name="T70" fmla="*/ 9039 w 10000"/>
              <a:gd name="T71" fmla="*/ 3848 h 8463"/>
              <a:gd name="T72" fmla="*/ 6924 w 10000"/>
              <a:gd name="T73" fmla="*/ 4039 h 8463"/>
              <a:gd name="T74" fmla="*/ 7115 w 10000"/>
              <a:gd name="T75" fmla="*/ 5384 h 8463"/>
              <a:gd name="T76" fmla="*/ 9230 w 10000"/>
              <a:gd name="T77" fmla="*/ 5193 h 8463"/>
              <a:gd name="T78" fmla="*/ 9177 w 10000"/>
              <a:gd name="T79" fmla="*/ 6209 h 8463"/>
              <a:gd name="T80" fmla="*/ 6978 w 10000"/>
              <a:gd name="T81" fmla="*/ 6209 h 8463"/>
              <a:gd name="T82" fmla="*/ 6978 w 10000"/>
              <a:gd name="T83" fmla="*/ 7638 h 8463"/>
              <a:gd name="T84" fmla="*/ 9177 w 10000"/>
              <a:gd name="T85" fmla="*/ 7638 h 8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0000" h="8463">
                <a:moveTo>
                  <a:pt x="10000" y="961"/>
                </a:moveTo>
                <a:lnTo>
                  <a:pt x="10000" y="7501"/>
                </a:lnTo>
                <a:cubicBezTo>
                  <a:pt x="10000" y="7765"/>
                  <a:pt x="9905" y="7991"/>
                  <a:pt x="9718" y="8180"/>
                </a:cubicBezTo>
                <a:cubicBezTo>
                  <a:pt x="9529" y="8369"/>
                  <a:pt x="9303" y="8463"/>
                  <a:pt x="9039" y="8463"/>
                </a:cubicBezTo>
                <a:lnTo>
                  <a:pt x="962" y="8463"/>
                </a:lnTo>
                <a:cubicBezTo>
                  <a:pt x="698" y="8463"/>
                  <a:pt x="472" y="8369"/>
                  <a:pt x="283" y="8180"/>
                </a:cubicBezTo>
                <a:cubicBezTo>
                  <a:pt x="94" y="7991"/>
                  <a:pt x="0" y="7765"/>
                  <a:pt x="0" y="7501"/>
                </a:cubicBezTo>
                <a:lnTo>
                  <a:pt x="0" y="961"/>
                </a:lnTo>
                <a:cubicBezTo>
                  <a:pt x="0" y="698"/>
                  <a:pt x="94" y="471"/>
                  <a:pt x="283" y="283"/>
                </a:cubicBezTo>
                <a:cubicBezTo>
                  <a:pt x="471" y="94"/>
                  <a:pt x="698" y="0"/>
                  <a:pt x="962" y="0"/>
                </a:cubicBezTo>
                <a:lnTo>
                  <a:pt x="9040" y="0"/>
                </a:lnTo>
                <a:cubicBezTo>
                  <a:pt x="9304" y="0"/>
                  <a:pt x="9530" y="95"/>
                  <a:pt x="9719" y="283"/>
                </a:cubicBezTo>
                <a:cubicBezTo>
                  <a:pt x="9905" y="469"/>
                  <a:pt x="10000" y="695"/>
                  <a:pt x="10000" y="961"/>
                </a:cubicBezTo>
                <a:close/>
                <a:moveTo>
                  <a:pt x="3075" y="2883"/>
                </a:moveTo>
                <a:lnTo>
                  <a:pt x="3075" y="1729"/>
                </a:lnTo>
                <a:cubicBezTo>
                  <a:pt x="3075" y="1672"/>
                  <a:pt x="3058" y="1626"/>
                  <a:pt x="3022" y="1591"/>
                </a:cubicBezTo>
                <a:cubicBezTo>
                  <a:pt x="2985" y="1555"/>
                  <a:pt x="2939" y="1537"/>
                  <a:pt x="2884" y="1537"/>
                </a:cubicBezTo>
                <a:lnTo>
                  <a:pt x="960" y="1537"/>
                </a:lnTo>
                <a:cubicBezTo>
                  <a:pt x="904" y="1537"/>
                  <a:pt x="858" y="1555"/>
                  <a:pt x="823" y="1591"/>
                </a:cubicBezTo>
                <a:cubicBezTo>
                  <a:pt x="787" y="1627"/>
                  <a:pt x="769" y="1674"/>
                  <a:pt x="769" y="1729"/>
                </a:cubicBezTo>
                <a:lnTo>
                  <a:pt x="769" y="2883"/>
                </a:lnTo>
                <a:cubicBezTo>
                  <a:pt x="769" y="2939"/>
                  <a:pt x="787" y="2985"/>
                  <a:pt x="823" y="3020"/>
                </a:cubicBezTo>
                <a:cubicBezTo>
                  <a:pt x="859" y="3056"/>
                  <a:pt x="905" y="3074"/>
                  <a:pt x="960" y="3074"/>
                </a:cubicBezTo>
                <a:lnTo>
                  <a:pt x="2884" y="3074"/>
                </a:lnTo>
                <a:cubicBezTo>
                  <a:pt x="2940" y="3074"/>
                  <a:pt x="2987" y="3056"/>
                  <a:pt x="3022" y="3020"/>
                </a:cubicBezTo>
                <a:cubicBezTo>
                  <a:pt x="3058" y="2985"/>
                  <a:pt x="3075" y="2939"/>
                  <a:pt x="3075" y="2883"/>
                </a:cubicBezTo>
                <a:close/>
                <a:moveTo>
                  <a:pt x="3075" y="5193"/>
                </a:moveTo>
                <a:lnTo>
                  <a:pt x="3075" y="4039"/>
                </a:lnTo>
                <a:cubicBezTo>
                  <a:pt x="3075" y="3983"/>
                  <a:pt x="3058" y="3936"/>
                  <a:pt x="3022" y="3901"/>
                </a:cubicBezTo>
                <a:cubicBezTo>
                  <a:pt x="2985" y="3865"/>
                  <a:pt x="2939" y="3848"/>
                  <a:pt x="2884" y="3848"/>
                </a:cubicBezTo>
                <a:lnTo>
                  <a:pt x="960" y="3848"/>
                </a:lnTo>
                <a:cubicBezTo>
                  <a:pt x="904" y="3848"/>
                  <a:pt x="858" y="3865"/>
                  <a:pt x="823" y="3901"/>
                </a:cubicBezTo>
                <a:cubicBezTo>
                  <a:pt x="787" y="3938"/>
                  <a:pt x="769" y="3984"/>
                  <a:pt x="769" y="4039"/>
                </a:cubicBezTo>
                <a:lnTo>
                  <a:pt x="769" y="5193"/>
                </a:lnTo>
                <a:cubicBezTo>
                  <a:pt x="769" y="5249"/>
                  <a:pt x="787" y="5295"/>
                  <a:pt x="823" y="5330"/>
                </a:cubicBezTo>
                <a:cubicBezTo>
                  <a:pt x="859" y="5366"/>
                  <a:pt x="905" y="5384"/>
                  <a:pt x="960" y="5384"/>
                </a:cubicBezTo>
                <a:lnTo>
                  <a:pt x="2884" y="5384"/>
                </a:lnTo>
                <a:cubicBezTo>
                  <a:pt x="2940" y="5384"/>
                  <a:pt x="2987" y="5366"/>
                  <a:pt x="3022" y="5330"/>
                </a:cubicBezTo>
                <a:cubicBezTo>
                  <a:pt x="3058" y="5295"/>
                  <a:pt x="3075" y="5248"/>
                  <a:pt x="3075" y="5193"/>
                </a:cubicBezTo>
                <a:close/>
                <a:moveTo>
                  <a:pt x="3075" y="7500"/>
                </a:moveTo>
                <a:lnTo>
                  <a:pt x="3075" y="6346"/>
                </a:lnTo>
                <a:cubicBezTo>
                  <a:pt x="3075" y="6290"/>
                  <a:pt x="3058" y="6244"/>
                  <a:pt x="3022" y="6209"/>
                </a:cubicBezTo>
                <a:cubicBezTo>
                  <a:pt x="2985" y="6173"/>
                  <a:pt x="2939" y="6155"/>
                  <a:pt x="2884" y="6155"/>
                </a:cubicBezTo>
                <a:lnTo>
                  <a:pt x="960" y="6155"/>
                </a:lnTo>
                <a:cubicBezTo>
                  <a:pt x="904" y="6155"/>
                  <a:pt x="858" y="6173"/>
                  <a:pt x="823" y="6209"/>
                </a:cubicBezTo>
                <a:cubicBezTo>
                  <a:pt x="787" y="6245"/>
                  <a:pt x="769" y="6291"/>
                  <a:pt x="769" y="6346"/>
                </a:cubicBezTo>
                <a:lnTo>
                  <a:pt x="769" y="7500"/>
                </a:lnTo>
                <a:cubicBezTo>
                  <a:pt x="769" y="7556"/>
                  <a:pt x="787" y="7603"/>
                  <a:pt x="823" y="7638"/>
                </a:cubicBezTo>
                <a:cubicBezTo>
                  <a:pt x="859" y="7674"/>
                  <a:pt x="905" y="7691"/>
                  <a:pt x="960" y="7691"/>
                </a:cubicBezTo>
                <a:lnTo>
                  <a:pt x="2884" y="7691"/>
                </a:lnTo>
                <a:cubicBezTo>
                  <a:pt x="2940" y="7691"/>
                  <a:pt x="2987" y="7674"/>
                  <a:pt x="3022" y="7638"/>
                </a:cubicBezTo>
                <a:cubicBezTo>
                  <a:pt x="3058" y="7601"/>
                  <a:pt x="3075" y="7556"/>
                  <a:pt x="3075" y="7500"/>
                </a:cubicBezTo>
                <a:close/>
                <a:moveTo>
                  <a:pt x="6153" y="2883"/>
                </a:moveTo>
                <a:lnTo>
                  <a:pt x="6153" y="1729"/>
                </a:lnTo>
                <a:cubicBezTo>
                  <a:pt x="6153" y="1673"/>
                  <a:pt x="6135" y="1626"/>
                  <a:pt x="6099" y="1591"/>
                </a:cubicBezTo>
                <a:cubicBezTo>
                  <a:pt x="6063" y="1555"/>
                  <a:pt x="6017" y="1538"/>
                  <a:pt x="5962" y="1538"/>
                </a:cubicBezTo>
                <a:lnTo>
                  <a:pt x="4037" y="1538"/>
                </a:lnTo>
                <a:cubicBezTo>
                  <a:pt x="3980" y="1538"/>
                  <a:pt x="3934" y="1555"/>
                  <a:pt x="3899" y="1591"/>
                </a:cubicBezTo>
                <a:cubicBezTo>
                  <a:pt x="3863" y="1628"/>
                  <a:pt x="3845" y="1674"/>
                  <a:pt x="3845" y="1729"/>
                </a:cubicBezTo>
                <a:lnTo>
                  <a:pt x="3845" y="2883"/>
                </a:lnTo>
                <a:cubicBezTo>
                  <a:pt x="3845" y="2939"/>
                  <a:pt x="3863" y="2985"/>
                  <a:pt x="3899" y="3020"/>
                </a:cubicBezTo>
                <a:cubicBezTo>
                  <a:pt x="3935" y="3056"/>
                  <a:pt x="3982" y="3074"/>
                  <a:pt x="4037" y="3074"/>
                </a:cubicBezTo>
                <a:lnTo>
                  <a:pt x="5962" y="3074"/>
                </a:lnTo>
                <a:cubicBezTo>
                  <a:pt x="6018" y="3074"/>
                  <a:pt x="6064" y="3056"/>
                  <a:pt x="6099" y="3020"/>
                </a:cubicBezTo>
                <a:cubicBezTo>
                  <a:pt x="6135" y="2985"/>
                  <a:pt x="6153" y="2939"/>
                  <a:pt x="6153" y="2883"/>
                </a:cubicBezTo>
                <a:close/>
                <a:moveTo>
                  <a:pt x="6153" y="5193"/>
                </a:moveTo>
                <a:lnTo>
                  <a:pt x="6153" y="4039"/>
                </a:lnTo>
                <a:cubicBezTo>
                  <a:pt x="6153" y="3983"/>
                  <a:pt x="6135" y="3936"/>
                  <a:pt x="6099" y="3901"/>
                </a:cubicBezTo>
                <a:cubicBezTo>
                  <a:pt x="6063" y="3865"/>
                  <a:pt x="6017" y="3848"/>
                  <a:pt x="5962" y="3848"/>
                </a:cubicBezTo>
                <a:lnTo>
                  <a:pt x="4037" y="3848"/>
                </a:lnTo>
                <a:cubicBezTo>
                  <a:pt x="3980" y="3848"/>
                  <a:pt x="3934" y="3865"/>
                  <a:pt x="3899" y="3901"/>
                </a:cubicBezTo>
                <a:cubicBezTo>
                  <a:pt x="3863" y="3938"/>
                  <a:pt x="3845" y="3984"/>
                  <a:pt x="3845" y="4039"/>
                </a:cubicBezTo>
                <a:lnTo>
                  <a:pt x="3845" y="5193"/>
                </a:lnTo>
                <a:cubicBezTo>
                  <a:pt x="3845" y="5249"/>
                  <a:pt x="3863" y="5295"/>
                  <a:pt x="3899" y="5330"/>
                </a:cubicBezTo>
                <a:cubicBezTo>
                  <a:pt x="3935" y="5366"/>
                  <a:pt x="3982" y="5384"/>
                  <a:pt x="4037" y="5384"/>
                </a:cubicBezTo>
                <a:lnTo>
                  <a:pt x="5962" y="5384"/>
                </a:lnTo>
                <a:cubicBezTo>
                  <a:pt x="6018" y="5384"/>
                  <a:pt x="6064" y="5366"/>
                  <a:pt x="6099" y="5330"/>
                </a:cubicBezTo>
                <a:cubicBezTo>
                  <a:pt x="6135" y="5295"/>
                  <a:pt x="6153" y="5248"/>
                  <a:pt x="6153" y="5193"/>
                </a:cubicBezTo>
                <a:close/>
                <a:moveTo>
                  <a:pt x="6153" y="7500"/>
                </a:moveTo>
                <a:lnTo>
                  <a:pt x="6153" y="6346"/>
                </a:lnTo>
                <a:cubicBezTo>
                  <a:pt x="6153" y="6290"/>
                  <a:pt x="6135" y="6244"/>
                  <a:pt x="6099" y="6209"/>
                </a:cubicBezTo>
                <a:cubicBezTo>
                  <a:pt x="6063" y="6173"/>
                  <a:pt x="6017" y="6155"/>
                  <a:pt x="5962" y="6155"/>
                </a:cubicBezTo>
                <a:lnTo>
                  <a:pt x="4037" y="6155"/>
                </a:lnTo>
                <a:cubicBezTo>
                  <a:pt x="3980" y="6155"/>
                  <a:pt x="3934" y="6173"/>
                  <a:pt x="3899" y="6209"/>
                </a:cubicBezTo>
                <a:cubicBezTo>
                  <a:pt x="3863" y="6245"/>
                  <a:pt x="3845" y="6291"/>
                  <a:pt x="3845" y="6346"/>
                </a:cubicBezTo>
                <a:lnTo>
                  <a:pt x="3845" y="7500"/>
                </a:lnTo>
                <a:cubicBezTo>
                  <a:pt x="3845" y="7556"/>
                  <a:pt x="3863" y="7603"/>
                  <a:pt x="3899" y="7638"/>
                </a:cubicBezTo>
                <a:cubicBezTo>
                  <a:pt x="3935" y="7674"/>
                  <a:pt x="3982" y="7691"/>
                  <a:pt x="4037" y="7691"/>
                </a:cubicBezTo>
                <a:lnTo>
                  <a:pt x="5962" y="7691"/>
                </a:lnTo>
                <a:cubicBezTo>
                  <a:pt x="6018" y="7691"/>
                  <a:pt x="6064" y="7674"/>
                  <a:pt x="6099" y="7638"/>
                </a:cubicBezTo>
                <a:cubicBezTo>
                  <a:pt x="6135" y="7601"/>
                  <a:pt x="6153" y="7556"/>
                  <a:pt x="6153" y="7500"/>
                </a:cubicBezTo>
                <a:close/>
                <a:moveTo>
                  <a:pt x="9230" y="2883"/>
                </a:moveTo>
                <a:lnTo>
                  <a:pt x="9230" y="1729"/>
                </a:lnTo>
                <a:cubicBezTo>
                  <a:pt x="9230" y="1673"/>
                  <a:pt x="9213" y="1626"/>
                  <a:pt x="9177" y="1591"/>
                </a:cubicBezTo>
                <a:cubicBezTo>
                  <a:pt x="9140" y="1555"/>
                  <a:pt x="9094" y="1538"/>
                  <a:pt x="9039" y="1538"/>
                </a:cubicBezTo>
                <a:lnTo>
                  <a:pt x="7115" y="1538"/>
                </a:lnTo>
                <a:cubicBezTo>
                  <a:pt x="7059" y="1538"/>
                  <a:pt x="7013" y="1555"/>
                  <a:pt x="6978" y="1591"/>
                </a:cubicBezTo>
                <a:cubicBezTo>
                  <a:pt x="6942" y="1628"/>
                  <a:pt x="6924" y="1674"/>
                  <a:pt x="6924" y="1729"/>
                </a:cubicBezTo>
                <a:lnTo>
                  <a:pt x="6924" y="2883"/>
                </a:lnTo>
                <a:cubicBezTo>
                  <a:pt x="6924" y="2939"/>
                  <a:pt x="6942" y="2985"/>
                  <a:pt x="6978" y="3020"/>
                </a:cubicBezTo>
                <a:cubicBezTo>
                  <a:pt x="7014" y="3056"/>
                  <a:pt x="7060" y="3074"/>
                  <a:pt x="7115" y="3074"/>
                </a:cubicBezTo>
                <a:lnTo>
                  <a:pt x="9039" y="3074"/>
                </a:lnTo>
                <a:cubicBezTo>
                  <a:pt x="9095" y="3074"/>
                  <a:pt x="9142" y="3056"/>
                  <a:pt x="9177" y="3020"/>
                </a:cubicBezTo>
                <a:cubicBezTo>
                  <a:pt x="9213" y="2985"/>
                  <a:pt x="9230" y="2939"/>
                  <a:pt x="9230" y="2883"/>
                </a:cubicBezTo>
                <a:close/>
                <a:moveTo>
                  <a:pt x="9230" y="5193"/>
                </a:moveTo>
                <a:lnTo>
                  <a:pt x="9230" y="4039"/>
                </a:lnTo>
                <a:cubicBezTo>
                  <a:pt x="9230" y="3983"/>
                  <a:pt x="9213" y="3936"/>
                  <a:pt x="9177" y="3901"/>
                </a:cubicBezTo>
                <a:cubicBezTo>
                  <a:pt x="9140" y="3865"/>
                  <a:pt x="9094" y="3848"/>
                  <a:pt x="9039" y="3848"/>
                </a:cubicBezTo>
                <a:lnTo>
                  <a:pt x="7115" y="3848"/>
                </a:lnTo>
                <a:cubicBezTo>
                  <a:pt x="7059" y="3848"/>
                  <a:pt x="7013" y="3865"/>
                  <a:pt x="6978" y="3901"/>
                </a:cubicBezTo>
                <a:cubicBezTo>
                  <a:pt x="6942" y="3938"/>
                  <a:pt x="6924" y="3984"/>
                  <a:pt x="6924" y="4039"/>
                </a:cubicBezTo>
                <a:lnTo>
                  <a:pt x="6924" y="5193"/>
                </a:lnTo>
                <a:cubicBezTo>
                  <a:pt x="6924" y="5249"/>
                  <a:pt x="6942" y="5295"/>
                  <a:pt x="6978" y="5330"/>
                </a:cubicBezTo>
                <a:cubicBezTo>
                  <a:pt x="7014" y="5365"/>
                  <a:pt x="7060" y="5384"/>
                  <a:pt x="7115" y="5384"/>
                </a:cubicBezTo>
                <a:lnTo>
                  <a:pt x="9039" y="5384"/>
                </a:lnTo>
                <a:cubicBezTo>
                  <a:pt x="9095" y="5384"/>
                  <a:pt x="9142" y="5366"/>
                  <a:pt x="9177" y="5330"/>
                </a:cubicBezTo>
                <a:cubicBezTo>
                  <a:pt x="9211" y="5294"/>
                  <a:pt x="9230" y="5248"/>
                  <a:pt x="9230" y="5193"/>
                </a:cubicBezTo>
                <a:close/>
                <a:moveTo>
                  <a:pt x="9230" y="7500"/>
                </a:moveTo>
                <a:lnTo>
                  <a:pt x="9230" y="6346"/>
                </a:lnTo>
                <a:cubicBezTo>
                  <a:pt x="9230" y="6290"/>
                  <a:pt x="9213" y="6244"/>
                  <a:pt x="9177" y="6209"/>
                </a:cubicBezTo>
                <a:cubicBezTo>
                  <a:pt x="9140" y="6173"/>
                  <a:pt x="9094" y="6155"/>
                  <a:pt x="9039" y="6155"/>
                </a:cubicBezTo>
                <a:lnTo>
                  <a:pt x="7115" y="6155"/>
                </a:lnTo>
                <a:cubicBezTo>
                  <a:pt x="7059" y="6155"/>
                  <a:pt x="7013" y="6173"/>
                  <a:pt x="6978" y="6209"/>
                </a:cubicBezTo>
                <a:cubicBezTo>
                  <a:pt x="6942" y="6245"/>
                  <a:pt x="6924" y="6291"/>
                  <a:pt x="6924" y="6346"/>
                </a:cubicBezTo>
                <a:lnTo>
                  <a:pt x="6924" y="7500"/>
                </a:lnTo>
                <a:cubicBezTo>
                  <a:pt x="6924" y="7556"/>
                  <a:pt x="6942" y="7603"/>
                  <a:pt x="6978" y="7638"/>
                </a:cubicBezTo>
                <a:cubicBezTo>
                  <a:pt x="7014" y="7674"/>
                  <a:pt x="7060" y="7691"/>
                  <a:pt x="7115" y="7691"/>
                </a:cubicBezTo>
                <a:lnTo>
                  <a:pt x="9039" y="7691"/>
                </a:lnTo>
                <a:cubicBezTo>
                  <a:pt x="9095" y="7691"/>
                  <a:pt x="9142" y="7674"/>
                  <a:pt x="9177" y="7638"/>
                </a:cubicBezTo>
                <a:cubicBezTo>
                  <a:pt x="9213" y="7601"/>
                  <a:pt x="9230" y="7556"/>
                  <a:pt x="9230" y="7500"/>
                </a:cubicBezTo>
                <a:close/>
              </a:path>
            </a:pathLst>
          </a:cu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6334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9" grpId="0" animBg="1"/>
      <p:bldP spid="37" grpId="0" animBg="1"/>
      <p:bldP spid="38" grpId="0" animBg="1"/>
      <p:bldP spid="39" grpId="0" animBg="1"/>
      <p:bldP spid="40" grpId="0" animBg="1"/>
      <p:bldP spid="41" grpId="0"/>
      <p:bldP spid="10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公司介绍</a:t>
            </a:r>
            <a:endParaRPr lang="zh-CN" altLang="en-US" sz="2900" spc="551" dirty="0">
              <a:solidFill>
                <a:srgbClr val="3B4350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8D9C6EB1-B2FF-4AA4-A8A5-513E227704CD}"/>
              </a:ext>
            </a:extLst>
          </p:cNvPr>
          <p:cNvGrpSpPr/>
          <p:nvPr/>
        </p:nvGrpSpPr>
        <p:grpSpPr>
          <a:xfrm>
            <a:off x="440871" y="2852780"/>
            <a:ext cx="1714500" cy="4988160"/>
            <a:chOff x="783771" y="1539573"/>
            <a:chExt cx="3048001" cy="2916313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xmlns="" id="{B9507C5D-1B12-474A-9C55-181953F88ACC}"/>
                </a:ext>
              </a:extLst>
            </p:cNvPr>
            <p:cNvSpPr/>
            <p:nvPr/>
          </p:nvSpPr>
          <p:spPr>
            <a:xfrm>
              <a:off x="892288" y="1539573"/>
              <a:ext cx="2852398" cy="47942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93D34631-D76F-410A-B227-3063197A2AA4}"/>
                </a:ext>
              </a:extLst>
            </p:cNvPr>
            <p:cNvSpPr/>
            <p:nvPr/>
          </p:nvSpPr>
          <p:spPr>
            <a:xfrm>
              <a:off x="783771" y="2306193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C9057958-2920-4D6B-8EF9-7187310423B3}"/>
                </a:ext>
              </a:extLst>
            </p:cNvPr>
            <p:cNvSpPr/>
            <p:nvPr/>
          </p:nvSpPr>
          <p:spPr>
            <a:xfrm>
              <a:off x="783771" y="3381040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A00C8B2B-395E-4A9A-81A9-EEBC640B18DD}"/>
                </a:ext>
              </a:extLst>
            </p:cNvPr>
            <p:cNvCxnSpPr>
              <a:cxnSpLocks/>
            </p:cNvCxnSpPr>
            <p:nvPr/>
          </p:nvCxnSpPr>
          <p:spPr>
            <a:xfrm>
              <a:off x="885031" y="4455886"/>
              <a:ext cx="2845480" cy="0"/>
            </a:xfrm>
            <a:prstGeom prst="line">
              <a:avLst/>
            </a:prstGeom>
            <a:ln w="38100"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38B4E86A-039D-41E7-91A3-6471713F9283}"/>
              </a:ext>
            </a:extLst>
          </p:cNvPr>
          <p:cNvGrpSpPr/>
          <p:nvPr/>
        </p:nvGrpSpPr>
        <p:grpSpPr>
          <a:xfrm>
            <a:off x="2506436" y="2852780"/>
            <a:ext cx="1714500" cy="4988160"/>
            <a:chOff x="783771" y="1539573"/>
            <a:chExt cx="3048001" cy="2916313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E60CA0CE-3A7D-4527-90DF-C4AFA714DECD}"/>
                </a:ext>
              </a:extLst>
            </p:cNvPr>
            <p:cNvSpPr/>
            <p:nvPr/>
          </p:nvSpPr>
          <p:spPr>
            <a:xfrm>
              <a:off x="892288" y="1539573"/>
              <a:ext cx="2852398" cy="47942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2530823E-967C-4D67-90D6-72B81D844C69}"/>
                </a:ext>
              </a:extLst>
            </p:cNvPr>
            <p:cNvSpPr/>
            <p:nvPr/>
          </p:nvSpPr>
          <p:spPr>
            <a:xfrm>
              <a:off x="783771" y="2306193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303620BA-B6EA-45E1-9A30-D5C09F8757E3}"/>
                </a:ext>
              </a:extLst>
            </p:cNvPr>
            <p:cNvSpPr/>
            <p:nvPr/>
          </p:nvSpPr>
          <p:spPr>
            <a:xfrm>
              <a:off x="783771" y="3381040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xmlns="" id="{F3ECD1BC-A409-4143-8550-B3D99B061562}"/>
                </a:ext>
              </a:extLst>
            </p:cNvPr>
            <p:cNvCxnSpPr>
              <a:cxnSpLocks/>
            </p:cNvCxnSpPr>
            <p:nvPr/>
          </p:nvCxnSpPr>
          <p:spPr>
            <a:xfrm>
              <a:off x="885031" y="4455886"/>
              <a:ext cx="2845480" cy="0"/>
            </a:xfrm>
            <a:prstGeom prst="line">
              <a:avLst/>
            </a:prstGeom>
            <a:ln w="38100"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ADD3537D-49BB-4672-8ADD-5AC030ED8C66}"/>
              </a:ext>
            </a:extLst>
          </p:cNvPr>
          <p:cNvGrpSpPr/>
          <p:nvPr/>
        </p:nvGrpSpPr>
        <p:grpSpPr>
          <a:xfrm>
            <a:off x="4572000" y="2852780"/>
            <a:ext cx="1714500" cy="4988160"/>
            <a:chOff x="783771" y="1539573"/>
            <a:chExt cx="3048001" cy="2916313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xmlns="" id="{144435B8-370F-44E7-AEE1-763095D81353}"/>
                </a:ext>
              </a:extLst>
            </p:cNvPr>
            <p:cNvSpPr/>
            <p:nvPr/>
          </p:nvSpPr>
          <p:spPr>
            <a:xfrm>
              <a:off x="892288" y="1539573"/>
              <a:ext cx="2852398" cy="479425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8B3C8FE7-2830-4C87-A981-1B0C18C31B98}"/>
                </a:ext>
              </a:extLst>
            </p:cNvPr>
            <p:cNvSpPr/>
            <p:nvPr/>
          </p:nvSpPr>
          <p:spPr>
            <a:xfrm>
              <a:off x="783771" y="2306193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1B5C89A6-BF05-4319-811B-19F0F7FACB33}"/>
                </a:ext>
              </a:extLst>
            </p:cNvPr>
            <p:cNvSpPr/>
            <p:nvPr/>
          </p:nvSpPr>
          <p:spPr>
            <a:xfrm>
              <a:off x="783771" y="3381040"/>
              <a:ext cx="3048001" cy="661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</a:t>
              </a: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xmlns="" id="{BBD252DB-A973-4995-AD6F-7F92860A5371}"/>
                </a:ext>
              </a:extLst>
            </p:cNvPr>
            <p:cNvCxnSpPr>
              <a:cxnSpLocks/>
            </p:cNvCxnSpPr>
            <p:nvPr/>
          </p:nvCxnSpPr>
          <p:spPr>
            <a:xfrm>
              <a:off x="885031" y="4455886"/>
              <a:ext cx="2845480" cy="0"/>
            </a:xfrm>
            <a:prstGeom prst="line">
              <a:avLst/>
            </a:prstGeom>
            <a:ln w="38100"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46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33550"/>
            <a:ext cx="6858000" cy="6438900"/>
          </a:xfrm>
          <a:prstGeom prst="rect">
            <a:avLst/>
          </a:prstGeom>
          <a:blipFill dpi="0" rotWithShape="1">
            <a:blip r:embed="rId3"/>
            <a:srcRect/>
            <a:stretch>
              <a:fillRect t="-41282" b="-4128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691048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6C31EAD-AF6C-413E-8A8A-E6B490A6CA3F}"/>
              </a:ext>
            </a:extLst>
          </p:cNvPr>
          <p:cNvGrpSpPr/>
          <p:nvPr/>
        </p:nvGrpSpPr>
        <p:grpSpPr>
          <a:xfrm>
            <a:off x="0" y="1733550"/>
            <a:ext cx="5733702" cy="6438900"/>
            <a:chOff x="0" y="1200150"/>
            <a:chExt cx="10193248" cy="4457700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3C75EE6C-FDAF-41D8-A059-19603EAC8974}"/>
                </a:ext>
              </a:extLst>
            </p:cNvPr>
            <p:cNvSpPr/>
            <p:nvPr/>
          </p:nvSpPr>
          <p:spPr>
            <a:xfrm>
              <a:off x="0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35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xmlns="" id="{CCE55C13-2056-433E-8C76-FC8FD7518AD5}"/>
                </a:ext>
              </a:extLst>
            </p:cNvPr>
            <p:cNvSpPr/>
            <p:nvPr/>
          </p:nvSpPr>
          <p:spPr>
            <a:xfrm>
              <a:off x="3236685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35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平行四边形 10">
            <a:extLst>
              <a:ext uri="{FF2B5EF4-FFF2-40B4-BE49-F238E27FC236}">
                <a16:creationId xmlns:a16="http://schemas.microsoft.com/office/drawing/2014/main" xmlns="" id="{E661D720-0A63-47B1-B0A7-01DECA44770D}"/>
              </a:ext>
            </a:extLst>
          </p:cNvPr>
          <p:cNvSpPr/>
          <p:nvPr/>
        </p:nvSpPr>
        <p:spPr>
          <a:xfrm>
            <a:off x="39130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xmlns="" id="{7DBBE3CD-5DF6-405F-9766-AEA150959261}"/>
              </a:ext>
            </a:extLst>
          </p:cNvPr>
          <p:cNvSpPr/>
          <p:nvPr/>
        </p:nvSpPr>
        <p:spPr>
          <a:xfrm>
            <a:off x="41416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xmlns="" id="{1D985A7F-4E02-4EBA-AF66-767F1E91DFCA}"/>
              </a:ext>
            </a:extLst>
          </p:cNvPr>
          <p:cNvSpPr/>
          <p:nvPr/>
        </p:nvSpPr>
        <p:spPr>
          <a:xfrm>
            <a:off x="43702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xmlns="" id="{D60C94C0-12DD-4379-8B52-500B2CD6F466}"/>
              </a:ext>
            </a:extLst>
          </p:cNvPr>
          <p:cNvSpPr/>
          <p:nvPr/>
        </p:nvSpPr>
        <p:spPr>
          <a:xfrm>
            <a:off x="45988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xmlns="" id="{3D1E70E5-DFC9-48A8-83F6-0B8A0E073AB2}"/>
              </a:ext>
            </a:extLst>
          </p:cNvPr>
          <p:cNvSpPr/>
          <p:nvPr/>
        </p:nvSpPr>
        <p:spPr>
          <a:xfrm>
            <a:off x="48274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54F1A764-90AE-442D-BFBF-2180E2C04C63}"/>
              </a:ext>
            </a:extLst>
          </p:cNvPr>
          <p:cNvSpPr txBox="1"/>
          <p:nvPr/>
        </p:nvSpPr>
        <p:spPr>
          <a:xfrm>
            <a:off x="500255" y="2024663"/>
            <a:ext cx="1150872" cy="102350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en-US" altLang="zh-CN" sz="61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02</a:t>
            </a:r>
            <a:endParaRPr lang="zh-CN" altLang="en-US" sz="6100" spc="551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491729" y="3847940"/>
            <a:ext cx="2715432" cy="17962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zh-CN" altLang="en-US" sz="55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公司组织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491729" y="5684600"/>
            <a:ext cx="3296500" cy="111194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spc="275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CLICK HERE TO ENTER YOUR TEXT AND CHANGE THE COLOR OR SIZE OF THE TEXT. INSERT THE DATA TEXT ICON</a:t>
            </a:r>
          </a:p>
        </p:txBody>
      </p:sp>
    </p:spTree>
    <p:extLst>
      <p:ext uri="{BB962C8B-B14F-4D97-AF65-F5344CB8AC3E}">
        <p14:creationId xmlns:p14="http://schemas.microsoft.com/office/powerpoint/2010/main" val="206579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/>
      <p:bldP spid="6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4" grpId="0"/>
      <p:bldP spid="50" grpId="0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公司组织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36C18C01-F5C9-48FD-A069-1588416BB23E}"/>
              </a:ext>
            </a:extLst>
          </p:cNvPr>
          <p:cNvSpPr/>
          <p:nvPr/>
        </p:nvSpPr>
        <p:spPr>
          <a:xfrm>
            <a:off x="2859952" y="3896252"/>
            <a:ext cx="1151117" cy="2955955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lang="zh-CN" altLang="en-US" sz="18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6" name="椭圆 1">
            <a:extLst>
              <a:ext uri="{FF2B5EF4-FFF2-40B4-BE49-F238E27FC236}">
                <a16:creationId xmlns:a16="http://schemas.microsoft.com/office/drawing/2014/main" xmlns="" id="{84FE4100-3BD8-422B-8BC5-0F9393EEAC86}"/>
              </a:ext>
            </a:extLst>
          </p:cNvPr>
          <p:cNvSpPr/>
          <p:nvPr/>
        </p:nvSpPr>
        <p:spPr>
          <a:xfrm>
            <a:off x="2379108" y="2661490"/>
            <a:ext cx="2112808" cy="5425478"/>
          </a:xfrm>
          <a:prstGeom prst="ellipse">
            <a:avLst/>
          </a:prstGeom>
          <a:noFill/>
          <a:ln w="25400">
            <a:solidFill>
              <a:srgbClr val="3B435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>
              <a:defRPr/>
            </a:pPr>
            <a:endParaRPr lang="en-US" sz="1800" spc="275">
              <a:solidFill>
                <a:prstClr val="white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37" name="椭圆 11">
            <a:extLst>
              <a:ext uri="{FF2B5EF4-FFF2-40B4-BE49-F238E27FC236}">
                <a16:creationId xmlns:a16="http://schemas.microsoft.com/office/drawing/2014/main" xmlns="" id="{BAEDD68A-D9CC-401B-8D29-B141BC930072}"/>
              </a:ext>
            </a:extLst>
          </p:cNvPr>
          <p:cNvSpPr/>
          <p:nvPr/>
        </p:nvSpPr>
        <p:spPr>
          <a:xfrm>
            <a:off x="4046911" y="3095833"/>
            <a:ext cx="422584" cy="1085155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3</a:t>
            </a:r>
          </a:p>
        </p:txBody>
      </p:sp>
      <p:sp>
        <p:nvSpPr>
          <p:cNvPr id="38" name="椭圆 7">
            <a:extLst>
              <a:ext uri="{FF2B5EF4-FFF2-40B4-BE49-F238E27FC236}">
                <a16:creationId xmlns:a16="http://schemas.microsoft.com/office/drawing/2014/main" xmlns="" id="{087723B6-414F-45B5-A609-DBC0E2757CC0}"/>
              </a:ext>
            </a:extLst>
          </p:cNvPr>
          <p:cNvSpPr/>
          <p:nvPr/>
        </p:nvSpPr>
        <p:spPr>
          <a:xfrm>
            <a:off x="2379108" y="3095833"/>
            <a:ext cx="422584" cy="1085155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1</a:t>
            </a:r>
          </a:p>
        </p:txBody>
      </p:sp>
      <p:sp>
        <p:nvSpPr>
          <p:cNvPr id="39" name="椭圆 10">
            <a:extLst>
              <a:ext uri="{FF2B5EF4-FFF2-40B4-BE49-F238E27FC236}">
                <a16:creationId xmlns:a16="http://schemas.microsoft.com/office/drawing/2014/main" xmlns="" id="{C3A43A87-2496-44B3-9F1F-E9BED3E54374}"/>
              </a:ext>
            </a:extLst>
          </p:cNvPr>
          <p:cNvSpPr/>
          <p:nvPr/>
        </p:nvSpPr>
        <p:spPr>
          <a:xfrm>
            <a:off x="2379108" y="6290635"/>
            <a:ext cx="422584" cy="1085155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2</a:t>
            </a:r>
          </a:p>
        </p:txBody>
      </p:sp>
      <p:sp>
        <p:nvSpPr>
          <p:cNvPr id="40" name="椭圆 12">
            <a:extLst>
              <a:ext uri="{FF2B5EF4-FFF2-40B4-BE49-F238E27FC236}">
                <a16:creationId xmlns:a16="http://schemas.microsoft.com/office/drawing/2014/main" xmlns="" id="{BACDD7B5-49D9-42C4-B474-340A8A71B326}"/>
              </a:ext>
            </a:extLst>
          </p:cNvPr>
          <p:cNvSpPr/>
          <p:nvPr/>
        </p:nvSpPr>
        <p:spPr>
          <a:xfrm>
            <a:off x="4046911" y="6290635"/>
            <a:ext cx="422584" cy="1085155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4</a:t>
            </a:r>
          </a:p>
        </p:txBody>
      </p:sp>
      <p:sp>
        <p:nvSpPr>
          <p:cNvPr id="45" name="文本占位符 13">
            <a:extLst>
              <a:ext uri="{FF2B5EF4-FFF2-40B4-BE49-F238E27FC236}">
                <a16:creationId xmlns:a16="http://schemas.microsoft.com/office/drawing/2014/main" xmlns="" id="{9767D1FB-18E4-4B7F-8AF5-64CD5FD193FC}"/>
              </a:ext>
            </a:extLst>
          </p:cNvPr>
          <p:cNvSpPr txBox="1">
            <a:spLocks/>
          </p:cNvSpPr>
          <p:nvPr/>
        </p:nvSpPr>
        <p:spPr>
          <a:xfrm>
            <a:off x="2968245" y="4783093"/>
            <a:ext cx="934534" cy="1182276"/>
          </a:xfrm>
          <a:prstGeom prst="rect">
            <a:avLst/>
          </a:prstGeom>
        </p:spPr>
        <p:txBody>
          <a:bodyPr lIns="83969" tIns="41985" rIns="83969" bIns="41985" anchor="ctr"/>
          <a:lstStyle>
            <a:defPPr>
              <a:defRPr lang="zh-CN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spc="1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输入您的标题</a:t>
            </a:r>
            <a:endParaRPr lang="en-US" altLang="zh-CN" sz="220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DDE0D536-CF05-44BD-92DF-61CE553779CE}"/>
              </a:ext>
            </a:extLst>
          </p:cNvPr>
          <p:cNvSpPr/>
          <p:nvPr/>
        </p:nvSpPr>
        <p:spPr>
          <a:xfrm>
            <a:off x="440871" y="2675512"/>
            <a:ext cx="1714500" cy="1123536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7A467D01-575A-4DF8-A9AD-5183A2EE0C73}"/>
              </a:ext>
            </a:extLst>
          </p:cNvPr>
          <p:cNvSpPr/>
          <p:nvPr/>
        </p:nvSpPr>
        <p:spPr>
          <a:xfrm>
            <a:off x="440871" y="6679842"/>
            <a:ext cx="1714500" cy="1123536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A06258FF-17C8-4A92-8F6F-FBF8E0D2E42E}"/>
              </a:ext>
            </a:extLst>
          </p:cNvPr>
          <p:cNvSpPr/>
          <p:nvPr/>
        </p:nvSpPr>
        <p:spPr>
          <a:xfrm>
            <a:off x="4612822" y="2675512"/>
            <a:ext cx="1714500" cy="1123536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xmlns="" id="{8479595D-9236-4850-A105-7A4E089CE2D7}"/>
              </a:ext>
            </a:extLst>
          </p:cNvPr>
          <p:cNvSpPr/>
          <p:nvPr/>
        </p:nvSpPr>
        <p:spPr>
          <a:xfrm>
            <a:off x="4612822" y="6679842"/>
            <a:ext cx="1714500" cy="1123536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xmlns="" id="{B7901B08-A8D0-4962-B294-B4E2AC1E36C8}"/>
              </a:ext>
            </a:extLst>
          </p:cNvPr>
          <p:cNvSpPr/>
          <p:nvPr/>
        </p:nvSpPr>
        <p:spPr>
          <a:xfrm>
            <a:off x="501912" y="4781567"/>
            <a:ext cx="1604474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xmlns="" id="{1F19FB2D-1D15-405A-8A21-7375C0D2D500}"/>
              </a:ext>
            </a:extLst>
          </p:cNvPr>
          <p:cNvSpPr/>
          <p:nvPr/>
        </p:nvSpPr>
        <p:spPr>
          <a:xfrm>
            <a:off x="4714684" y="4781567"/>
            <a:ext cx="1604474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10976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/>
      <p:bldP spid="46" grpId="0"/>
      <p:bldP spid="47" grpId="0"/>
      <p:bldP spid="48" grpId="0"/>
      <p:bldP spid="49" grpId="0"/>
      <p:bldP spid="50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公司组织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E6CFBB51-4AB5-4A6B-A064-6C403B861A18}"/>
              </a:ext>
            </a:extLst>
          </p:cNvPr>
          <p:cNvSpPr/>
          <p:nvPr/>
        </p:nvSpPr>
        <p:spPr>
          <a:xfrm>
            <a:off x="555172" y="2431950"/>
            <a:ext cx="1396093" cy="4926793"/>
          </a:xfrm>
          <a:prstGeom prst="rect">
            <a:avLst/>
          </a:prstGeom>
          <a:blipFill dpi="0" rotWithShape="1">
            <a:blip r:embed="rId3"/>
            <a:srcRect/>
            <a:stretch>
              <a:fillRect l="-53070" r="-53070"/>
            </a:stretch>
          </a:blipFill>
          <a:ln w="76200">
            <a:solidFill>
              <a:schemeClr val="bg1"/>
            </a:solidFill>
          </a:ln>
          <a:effectLst>
            <a:outerShdw blurRad="228600" dist="88900" dir="10800000" sx="104000" sy="104000" algn="r" rotWithShape="0">
              <a:prstClr val="black">
                <a:alpha val="18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xmlns="" id="{C847C9AF-BB85-4A19-B789-CBC073FF6AE4}"/>
              </a:ext>
            </a:extLst>
          </p:cNvPr>
          <p:cNvSpPr/>
          <p:nvPr/>
        </p:nvSpPr>
        <p:spPr>
          <a:xfrm>
            <a:off x="1624693" y="2431950"/>
            <a:ext cx="1396093" cy="4926793"/>
          </a:xfrm>
          <a:prstGeom prst="rect">
            <a:avLst/>
          </a:prstGeom>
          <a:blipFill dpi="0" rotWithShape="1">
            <a:blip r:embed="rId4"/>
            <a:srcRect/>
            <a:stretch>
              <a:fillRect l="-53070" r="-53070"/>
            </a:stretch>
          </a:blipFill>
          <a:ln w="76200">
            <a:solidFill>
              <a:schemeClr val="bg1"/>
            </a:solidFill>
          </a:ln>
          <a:effectLst>
            <a:outerShdw blurRad="228600" dist="88900" dir="10800000" sx="104000" sy="104000" algn="r" rotWithShape="0">
              <a:prstClr val="black">
                <a:alpha val="18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xmlns="" id="{82FC55CF-FDC4-4DA1-8694-92D4284481EA}"/>
              </a:ext>
            </a:extLst>
          </p:cNvPr>
          <p:cNvSpPr/>
          <p:nvPr/>
        </p:nvSpPr>
        <p:spPr>
          <a:xfrm>
            <a:off x="2694214" y="2431950"/>
            <a:ext cx="1396093" cy="4926793"/>
          </a:xfrm>
          <a:prstGeom prst="rect">
            <a:avLst/>
          </a:prstGeom>
          <a:blipFill dpi="0" rotWithShape="1">
            <a:blip r:embed="rId5"/>
            <a:srcRect/>
            <a:stretch>
              <a:fillRect l="-53070" r="-53070"/>
            </a:stretch>
          </a:blipFill>
          <a:ln w="76200">
            <a:solidFill>
              <a:schemeClr val="bg1"/>
            </a:solidFill>
          </a:ln>
          <a:effectLst>
            <a:outerShdw blurRad="228600" dist="88900" dir="10800000" sx="104000" sy="104000" algn="r" rotWithShape="0">
              <a:prstClr val="black">
                <a:alpha val="18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0C8B7F0F-7E23-4BB6-9B1C-FF2B868C7145}"/>
              </a:ext>
            </a:extLst>
          </p:cNvPr>
          <p:cNvSpPr/>
          <p:nvPr/>
        </p:nvSpPr>
        <p:spPr>
          <a:xfrm>
            <a:off x="4220937" y="2494843"/>
            <a:ext cx="902345" cy="606458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EE145BD4-1898-4002-9861-686845B8CA0D}"/>
              </a:ext>
            </a:extLst>
          </p:cNvPr>
          <p:cNvSpPr/>
          <p:nvPr/>
        </p:nvSpPr>
        <p:spPr>
          <a:xfrm>
            <a:off x="4220935" y="3786064"/>
            <a:ext cx="2114551" cy="3201028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点击这里，输入您的文本文字，更改文字颜色或者大小。设置合适的文字格式，调整文字的行间距，建议使用文档源文件字体，效果会更好，点击这里输入您的文本文字，祝你使用开心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0D3CAD9C-6E6D-492C-84D9-CEE12B8CD789}"/>
              </a:ext>
            </a:extLst>
          </p:cNvPr>
          <p:cNvCxnSpPr/>
          <p:nvPr/>
        </p:nvCxnSpPr>
        <p:spPr>
          <a:xfrm>
            <a:off x="4220936" y="3443682"/>
            <a:ext cx="20852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A8AA7CB3-592D-4F0C-BDDA-E1BDF475F1F6}"/>
              </a:ext>
            </a:extLst>
          </p:cNvPr>
          <p:cNvGrpSpPr/>
          <p:nvPr/>
        </p:nvGrpSpPr>
        <p:grpSpPr>
          <a:xfrm>
            <a:off x="4291067" y="7047804"/>
            <a:ext cx="256818" cy="659484"/>
            <a:chOff x="7816594" y="6066387"/>
            <a:chExt cx="775862" cy="775862"/>
          </a:xfrm>
        </p:grpSpPr>
        <p:sp>
          <p:nvSpPr>
            <p:cNvPr id="42" name="ïṧḷïḓê-Oval 71">
              <a:extLst>
                <a:ext uri="{FF2B5EF4-FFF2-40B4-BE49-F238E27FC236}">
                  <a16:creationId xmlns:a16="http://schemas.microsoft.com/office/drawing/2014/main" xmlns="" id="{065AF703-D9A2-4F27-A96B-4592D9A11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594" y="6066387"/>
              <a:ext cx="775862" cy="775862"/>
            </a:xfrm>
            <a:prstGeom prst="ellipse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3" name="ïṧḷïḓê-Freeform: Shape 73">
              <a:extLst>
                <a:ext uri="{FF2B5EF4-FFF2-40B4-BE49-F238E27FC236}">
                  <a16:creationId xmlns:a16="http://schemas.microsoft.com/office/drawing/2014/main" xmlns="" id="{4581D0BE-0969-4673-AADB-5A1AF8388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864" y="6295868"/>
              <a:ext cx="317322" cy="316902"/>
            </a:xfrm>
            <a:custGeom>
              <a:avLst/>
              <a:gdLst>
                <a:gd name="T0" fmla="*/ 379 w 487"/>
                <a:gd name="T1" fmla="*/ 89 h 487"/>
                <a:gd name="T2" fmla="*/ 374 w 487"/>
                <a:gd name="T3" fmla="*/ 94 h 487"/>
                <a:gd name="T4" fmla="*/ 103 w 487"/>
                <a:gd name="T5" fmla="*/ 88 h 487"/>
                <a:gd name="T6" fmla="*/ 29 w 487"/>
                <a:gd name="T7" fmla="*/ 212 h 487"/>
                <a:gd name="T8" fmla="*/ 133 w 487"/>
                <a:gd name="T9" fmla="*/ 393 h 487"/>
                <a:gd name="T10" fmla="*/ 215 w 487"/>
                <a:gd name="T11" fmla="*/ 462 h 487"/>
                <a:gd name="T12" fmla="*/ 212 w 487"/>
                <a:gd name="T13" fmla="*/ 448 h 487"/>
                <a:gd name="T14" fmla="*/ 231 w 487"/>
                <a:gd name="T15" fmla="*/ 420 h 487"/>
                <a:gd name="T16" fmla="*/ 194 w 487"/>
                <a:gd name="T17" fmla="*/ 337 h 487"/>
                <a:gd name="T18" fmla="*/ 108 w 487"/>
                <a:gd name="T19" fmla="*/ 274 h 487"/>
                <a:gd name="T20" fmla="*/ 69 w 487"/>
                <a:gd name="T21" fmla="*/ 227 h 487"/>
                <a:gd name="T22" fmla="*/ 91 w 487"/>
                <a:gd name="T23" fmla="*/ 207 h 487"/>
                <a:gd name="T24" fmla="*/ 78 w 487"/>
                <a:gd name="T25" fmla="*/ 229 h 487"/>
                <a:gd name="T26" fmla="*/ 110 w 487"/>
                <a:gd name="T27" fmla="*/ 242 h 487"/>
                <a:gd name="T28" fmla="*/ 112 w 487"/>
                <a:gd name="T29" fmla="*/ 208 h 487"/>
                <a:gd name="T30" fmla="*/ 204 w 487"/>
                <a:gd name="T31" fmla="*/ 161 h 487"/>
                <a:gd name="T32" fmla="*/ 226 w 487"/>
                <a:gd name="T33" fmla="*/ 163 h 487"/>
                <a:gd name="T34" fmla="*/ 233 w 487"/>
                <a:gd name="T35" fmla="*/ 136 h 487"/>
                <a:gd name="T36" fmla="*/ 201 w 487"/>
                <a:gd name="T37" fmla="*/ 108 h 487"/>
                <a:gd name="T38" fmla="*/ 206 w 487"/>
                <a:gd name="T39" fmla="*/ 99 h 487"/>
                <a:gd name="T40" fmla="*/ 239 w 487"/>
                <a:gd name="T41" fmla="*/ 105 h 487"/>
                <a:gd name="T42" fmla="*/ 236 w 487"/>
                <a:gd name="T43" fmla="*/ 78 h 487"/>
                <a:gd name="T44" fmla="*/ 214 w 487"/>
                <a:gd name="T45" fmla="*/ 69 h 487"/>
                <a:gd name="T46" fmla="*/ 217 w 487"/>
                <a:gd name="T47" fmla="*/ 47 h 487"/>
                <a:gd name="T48" fmla="*/ 205 w 487"/>
                <a:gd name="T49" fmla="*/ 62 h 487"/>
                <a:gd name="T50" fmla="*/ 184 w 487"/>
                <a:gd name="T51" fmla="*/ 63 h 487"/>
                <a:gd name="T52" fmla="*/ 176 w 487"/>
                <a:gd name="T53" fmla="*/ 63 h 487"/>
                <a:gd name="T54" fmla="*/ 172 w 487"/>
                <a:gd name="T55" fmla="*/ 82 h 487"/>
                <a:gd name="T56" fmla="*/ 162 w 487"/>
                <a:gd name="T57" fmla="*/ 75 h 487"/>
                <a:gd name="T58" fmla="*/ 140 w 487"/>
                <a:gd name="T59" fmla="*/ 62 h 487"/>
                <a:gd name="T60" fmla="*/ 356 w 487"/>
                <a:gd name="T61" fmla="*/ 54 h 487"/>
                <a:gd name="T62" fmla="*/ 367 w 487"/>
                <a:gd name="T63" fmla="*/ 96 h 487"/>
                <a:gd name="T64" fmla="*/ 366 w 487"/>
                <a:gd name="T65" fmla="*/ 109 h 487"/>
                <a:gd name="T66" fmla="*/ 350 w 487"/>
                <a:gd name="T67" fmla="*/ 121 h 487"/>
                <a:gd name="T68" fmla="*/ 351 w 487"/>
                <a:gd name="T69" fmla="*/ 128 h 487"/>
                <a:gd name="T70" fmla="*/ 362 w 487"/>
                <a:gd name="T71" fmla="*/ 126 h 487"/>
                <a:gd name="T72" fmla="*/ 367 w 487"/>
                <a:gd name="T73" fmla="*/ 164 h 487"/>
                <a:gd name="T74" fmla="*/ 396 w 487"/>
                <a:gd name="T75" fmla="*/ 145 h 487"/>
                <a:gd name="T76" fmla="*/ 432 w 487"/>
                <a:gd name="T77" fmla="*/ 152 h 487"/>
                <a:gd name="T78" fmla="*/ 435 w 487"/>
                <a:gd name="T79" fmla="*/ 166 h 487"/>
                <a:gd name="T80" fmla="*/ 380 w 487"/>
                <a:gd name="T81" fmla="*/ 177 h 487"/>
                <a:gd name="T82" fmla="*/ 398 w 487"/>
                <a:gd name="T83" fmla="*/ 300 h 487"/>
                <a:gd name="T84" fmla="*/ 134 w 487"/>
                <a:gd name="T85" fmla="*/ 150 h 487"/>
                <a:gd name="T86" fmla="*/ 141 w 487"/>
                <a:gd name="T87" fmla="*/ 158 h 487"/>
                <a:gd name="T88" fmla="*/ 183 w 487"/>
                <a:gd name="T89" fmla="*/ 84 h 487"/>
                <a:gd name="T90" fmla="*/ 210 w 487"/>
                <a:gd name="T91" fmla="*/ 83 h 487"/>
                <a:gd name="T92" fmla="*/ 203 w 487"/>
                <a:gd name="T93" fmla="*/ 69 h 487"/>
                <a:gd name="T94" fmla="*/ 218 w 487"/>
                <a:gd name="T95" fmla="*/ 84 h 487"/>
                <a:gd name="T96" fmla="*/ 361 w 487"/>
                <a:gd name="T97" fmla="*/ 119 h 487"/>
                <a:gd name="T98" fmla="*/ 113 w 487"/>
                <a:gd name="T99" fmla="*/ 257 h 487"/>
                <a:gd name="T100" fmla="*/ 276 w 487"/>
                <a:gd name="T101" fmla="*/ 112 h 487"/>
                <a:gd name="T102" fmla="*/ 257 w 487"/>
                <a:gd name="T103" fmla="*/ 93 h 487"/>
                <a:gd name="T104" fmla="*/ 244 w 487"/>
                <a:gd name="T105" fmla="*/ 67 h 487"/>
                <a:gd name="T106" fmla="*/ 224 w 487"/>
                <a:gd name="T107" fmla="*/ 63 h 487"/>
                <a:gd name="T108" fmla="*/ 255 w 487"/>
                <a:gd name="T109" fmla="*/ 48 h 487"/>
                <a:gd name="T110" fmla="*/ 273 w 487"/>
                <a:gd name="T111" fmla="*/ 47 h 487"/>
                <a:gd name="T112" fmla="*/ 295 w 487"/>
                <a:gd name="T113" fmla="*/ 46 h 487"/>
                <a:gd name="T114" fmla="*/ 310 w 487"/>
                <a:gd name="T115" fmla="*/ 78 h 487"/>
                <a:gd name="T116" fmla="*/ 312 w 487"/>
                <a:gd name="T117" fmla="*/ 99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7" h="487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7"/>
                    <a:pt x="109" y="487"/>
                    <a:pt x="243" y="487"/>
                  </a:cubicBezTo>
                  <a:cubicBezTo>
                    <a:pt x="377" y="487"/>
                    <a:pt x="487" y="377"/>
                    <a:pt x="487" y="243"/>
                  </a:cubicBezTo>
                  <a:cubicBezTo>
                    <a:pt x="487" y="109"/>
                    <a:pt x="377" y="0"/>
                    <a:pt x="243" y="0"/>
                  </a:cubicBezTo>
                  <a:close/>
                  <a:moveTo>
                    <a:pt x="374" y="93"/>
                  </a:moveTo>
                  <a:cubicBezTo>
                    <a:pt x="375" y="94"/>
                    <a:pt x="375" y="94"/>
                    <a:pt x="376" y="94"/>
                  </a:cubicBezTo>
                  <a:cubicBezTo>
                    <a:pt x="377" y="94"/>
                    <a:pt x="377" y="94"/>
                    <a:pt x="378" y="94"/>
                  </a:cubicBezTo>
                  <a:cubicBezTo>
                    <a:pt x="379" y="93"/>
                    <a:pt x="380" y="91"/>
                    <a:pt x="379" y="89"/>
                  </a:cubicBezTo>
                  <a:cubicBezTo>
                    <a:pt x="378" y="87"/>
                    <a:pt x="377" y="84"/>
                    <a:pt x="375" y="82"/>
                  </a:cubicBezTo>
                  <a:cubicBezTo>
                    <a:pt x="376" y="82"/>
                    <a:pt x="376" y="82"/>
                    <a:pt x="376" y="82"/>
                  </a:cubicBezTo>
                  <a:cubicBezTo>
                    <a:pt x="376" y="82"/>
                    <a:pt x="376" y="81"/>
                    <a:pt x="377" y="81"/>
                  </a:cubicBezTo>
                  <a:cubicBezTo>
                    <a:pt x="381" y="90"/>
                    <a:pt x="384" y="95"/>
                    <a:pt x="385" y="98"/>
                  </a:cubicBezTo>
                  <a:cubicBezTo>
                    <a:pt x="385" y="98"/>
                    <a:pt x="385" y="98"/>
                    <a:pt x="385" y="97"/>
                  </a:cubicBezTo>
                  <a:cubicBezTo>
                    <a:pt x="384" y="97"/>
                    <a:pt x="383" y="97"/>
                    <a:pt x="382" y="97"/>
                  </a:cubicBezTo>
                  <a:cubicBezTo>
                    <a:pt x="381" y="98"/>
                    <a:pt x="380" y="99"/>
                    <a:pt x="380" y="100"/>
                  </a:cubicBezTo>
                  <a:cubicBezTo>
                    <a:pt x="379" y="99"/>
                    <a:pt x="377" y="97"/>
                    <a:pt x="375" y="94"/>
                  </a:cubicBezTo>
                  <a:cubicBezTo>
                    <a:pt x="375" y="94"/>
                    <a:pt x="374" y="94"/>
                    <a:pt x="374" y="94"/>
                  </a:cubicBezTo>
                  <a:cubicBezTo>
                    <a:pt x="374" y="93"/>
                    <a:pt x="374" y="93"/>
                    <a:pt x="374" y="93"/>
                  </a:cubicBezTo>
                  <a:close/>
                  <a:moveTo>
                    <a:pt x="96" y="80"/>
                  </a:moveTo>
                  <a:cubicBezTo>
                    <a:pt x="97" y="80"/>
                    <a:pt x="97" y="80"/>
                    <a:pt x="98" y="79"/>
                  </a:cubicBezTo>
                  <a:cubicBezTo>
                    <a:pt x="98" y="79"/>
                    <a:pt x="99" y="79"/>
                    <a:pt x="99" y="79"/>
                  </a:cubicBezTo>
                  <a:cubicBezTo>
                    <a:pt x="99" y="79"/>
                    <a:pt x="100" y="80"/>
                    <a:pt x="100" y="80"/>
                  </a:cubicBezTo>
                  <a:cubicBezTo>
                    <a:pt x="101" y="81"/>
                    <a:pt x="101" y="81"/>
                    <a:pt x="102" y="81"/>
                  </a:cubicBezTo>
                  <a:cubicBezTo>
                    <a:pt x="102" y="82"/>
                    <a:pt x="101" y="82"/>
                    <a:pt x="101" y="82"/>
                  </a:cubicBezTo>
                  <a:cubicBezTo>
                    <a:pt x="100" y="83"/>
                    <a:pt x="100" y="84"/>
                    <a:pt x="100" y="85"/>
                  </a:cubicBezTo>
                  <a:cubicBezTo>
                    <a:pt x="101" y="86"/>
                    <a:pt x="102" y="87"/>
                    <a:pt x="103" y="88"/>
                  </a:cubicBezTo>
                  <a:lnTo>
                    <a:pt x="103" y="88"/>
                  </a:lnTo>
                  <a:cubicBezTo>
                    <a:pt x="73" y="115"/>
                    <a:pt x="59" y="128"/>
                    <a:pt x="52" y="135"/>
                  </a:cubicBezTo>
                  <a:cubicBezTo>
                    <a:pt x="63" y="114"/>
                    <a:pt x="78" y="96"/>
                    <a:pt x="96" y="80"/>
                  </a:cubicBezTo>
                  <a:close/>
                  <a:moveTo>
                    <a:pt x="23" y="243"/>
                  </a:moveTo>
                  <a:cubicBezTo>
                    <a:pt x="23" y="228"/>
                    <a:pt x="25" y="213"/>
                    <a:pt x="28" y="198"/>
                  </a:cubicBezTo>
                  <a:cubicBezTo>
                    <a:pt x="28" y="199"/>
                    <a:pt x="29" y="199"/>
                    <a:pt x="30" y="199"/>
                  </a:cubicBezTo>
                  <a:lnTo>
                    <a:pt x="32" y="199"/>
                  </a:lnTo>
                  <a:lnTo>
                    <a:pt x="32" y="199"/>
                  </a:lnTo>
                  <a:cubicBezTo>
                    <a:pt x="31" y="204"/>
                    <a:pt x="30" y="208"/>
                    <a:pt x="29" y="212"/>
                  </a:cubicBezTo>
                  <a:cubicBezTo>
                    <a:pt x="29" y="213"/>
                    <a:pt x="29" y="213"/>
                    <a:pt x="29" y="214"/>
                  </a:cubicBezTo>
                  <a:cubicBezTo>
                    <a:pt x="30" y="220"/>
                    <a:pt x="31" y="229"/>
                    <a:pt x="32" y="235"/>
                  </a:cubicBezTo>
                  <a:cubicBezTo>
                    <a:pt x="32" y="236"/>
                    <a:pt x="32" y="237"/>
                    <a:pt x="33" y="237"/>
                  </a:cubicBezTo>
                  <a:cubicBezTo>
                    <a:pt x="64" y="256"/>
                    <a:pt x="79" y="291"/>
                    <a:pt x="82" y="298"/>
                  </a:cubicBezTo>
                  <a:cubicBezTo>
                    <a:pt x="73" y="314"/>
                    <a:pt x="70" y="326"/>
                    <a:pt x="73" y="336"/>
                  </a:cubicBezTo>
                  <a:cubicBezTo>
                    <a:pt x="76" y="347"/>
                    <a:pt x="85" y="353"/>
                    <a:pt x="93" y="357"/>
                  </a:cubicBezTo>
                  <a:cubicBezTo>
                    <a:pt x="93" y="360"/>
                    <a:pt x="94" y="363"/>
                    <a:pt x="95" y="366"/>
                  </a:cubicBezTo>
                  <a:cubicBezTo>
                    <a:pt x="95" y="367"/>
                    <a:pt x="96" y="367"/>
                    <a:pt x="96" y="368"/>
                  </a:cubicBezTo>
                  <a:cubicBezTo>
                    <a:pt x="96" y="368"/>
                    <a:pt x="115" y="387"/>
                    <a:pt x="133" y="393"/>
                  </a:cubicBezTo>
                  <a:cubicBezTo>
                    <a:pt x="138" y="420"/>
                    <a:pt x="154" y="440"/>
                    <a:pt x="178" y="454"/>
                  </a:cubicBezTo>
                  <a:cubicBezTo>
                    <a:pt x="178" y="454"/>
                    <a:pt x="178" y="454"/>
                    <a:pt x="178" y="454"/>
                  </a:cubicBezTo>
                  <a:cubicBezTo>
                    <a:pt x="87" y="426"/>
                    <a:pt x="23" y="342"/>
                    <a:pt x="23" y="243"/>
                  </a:cubicBezTo>
                  <a:close/>
                  <a:moveTo>
                    <a:pt x="439" y="333"/>
                  </a:moveTo>
                  <a:cubicBezTo>
                    <a:pt x="438" y="338"/>
                    <a:pt x="436" y="343"/>
                    <a:pt x="435" y="347"/>
                  </a:cubicBezTo>
                  <a:cubicBezTo>
                    <a:pt x="429" y="355"/>
                    <a:pt x="425" y="364"/>
                    <a:pt x="421" y="373"/>
                  </a:cubicBezTo>
                  <a:lnTo>
                    <a:pt x="420" y="374"/>
                  </a:lnTo>
                  <a:cubicBezTo>
                    <a:pt x="379" y="430"/>
                    <a:pt x="313" y="464"/>
                    <a:pt x="243" y="464"/>
                  </a:cubicBezTo>
                  <a:cubicBezTo>
                    <a:pt x="234" y="464"/>
                    <a:pt x="224" y="463"/>
                    <a:pt x="215" y="462"/>
                  </a:cubicBezTo>
                  <a:cubicBezTo>
                    <a:pt x="215" y="461"/>
                    <a:pt x="214" y="461"/>
                    <a:pt x="214" y="460"/>
                  </a:cubicBezTo>
                  <a:lnTo>
                    <a:pt x="213" y="459"/>
                  </a:lnTo>
                  <a:cubicBezTo>
                    <a:pt x="213" y="459"/>
                    <a:pt x="212" y="458"/>
                    <a:pt x="212" y="458"/>
                  </a:cubicBezTo>
                  <a:lnTo>
                    <a:pt x="208" y="456"/>
                  </a:lnTo>
                  <a:cubicBezTo>
                    <a:pt x="205" y="453"/>
                    <a:pt x="205" y="453"/>
                    <a:pt x="206" y="450"/>
                  </a:cubicBezTo>
                  <a:cubicBezTo>
                    <a:pt x="206" y="450"/>
                    <a:pt x="206" y="450"/>
                    <a:pt x="206" y="450"/>
                  </a:cubicBezTo>
                  <a:lnTo>
                    <a:pt x="206" y="450"/>
                  </a:lnTo>
                  <a:lnTo>
                    <a:pt x="209" y="450"/>
                  </a:lnTo>
                  <a:cubicBezTo>
                    <a:pt x="209" y="450"/>
                    <a:pt x="211" y="449"/>
                    <a:pt x="212" y="448"/>
                  </a:cubicBezTo>
                  <a:cubicBezTo>
                    <a:pt x="212" y="447"/>
                    <a:pt x="212" y="446"/>
                    <a:pt x="212" y="445"/>
                  </a:cubicBezTo>
                  <a:cubicBezTo>
                    <a:pt x="211" y="445"/>
                    <a:pt x="211" y="444"/>
                    <a:pt x="211" y="444"/>
                  </a:cubicBezTo>
                  <a:cubicBezTo>
                    <a:pt x="212" y="444"/>
                    <a:pt x="212" y="444"/>
                    <a:pt x="212" y="444"/>
                  </a:cubicBezTo>
                  <a:cubicBezTo>
                    <a:pt x="215" y="443"/>
                    <a:pt x="218" y="442"/>
                    <a:pt x="221" y="440"/>
                  </a:cubicBezTo>
                  <a:cubicBezTo>
                    <a:pt x="222" y="440"/>
                    <a:pt x="223" y="441"/>
                    <a:pt x="223" y="441"/>
                  </a:cubicBezTo>
                  <a:cubicBezTo>
                    <a:pt x="224" y="441"/>
                    <a:pt x="226" y="441"/>
                    <a:pt x="226" y="440"/>
                  </a:cubicBezTo>
                  <a:lnTo>
                    <a:pt x="230" y="437"/>
                  </a:lnTo>
                  <a:cubicBezTo>
                    <a:pt x="231" y="437"/>
                    <a:pt x="232" y="436"/>
                    <a:pt x="232" y="435"/>
                  </a:cubicBezTo>
                  <a:cubicBezTo>
                    <a:pt x="232" y="426"/>
                    <a:pt x="232" y="424"/>
                    <a:pt x="231" y="420"/>
                  </a:cubicBezTo>
                  <a:cubicBezTo>
                    <a:pt x="255" y="406"/>
                    <a:pt x="258" y="403"/>
                    <a:pt x="254" y="393"/>
                  </a:cubicBezTo>
                  <a:cubicBezTo>
                    <a:pt x="268" y="377"/>
                    <a:pt x="269" y="376"/>
                    <a:pt x="269" y="365"/>
                  </a:cubicBezTo>
                  <a:cubicBezTo>
                    <a:pt x="269" y="363"/>
                    <a:pt x="269" y="362"/>
                    <a:pt x="270" y="360"/>
                  </a:cubicBezTo>
                  <a:cubicBezTo>
                    <a:pt x="270" y="359"/>
                    <a:pt x="268" y="357"/>
                    <a:pt x="266" y="357"/>
                  </a:cubicBezTo>
                  <a:cubicBezTo>
                    <a:pt x="265" y="357"/>
                    <a:pt x="231" y="355"/>
                    <a:pt x="211" y="336"/>
                  </a:cubicBezTo>
                  <a:cubicBezTo>
                    <a:pt x="210" y="335"/>
                    <a:pt x="209" y="335"/>
                    <a:pt x="208" y="335"/>
                  </a:cubicBezTo>
                  <a:cubicBezTo>
                    <a:pt x="205" y="335"/>
                    <a:pt x="200" y="336"/>
                    <a:pt x="193" y="341"/>
                  </a:cubicBezTo>
                  <a:lnTo>
                    <a:pt x="192" y="340"/>
                  </a:lnTo>
                  <a:lnTo>
                    <a:pt x="194" y="337"/>
                  </a:lnTo>
                  <a:cubicBezTo>
                    <a:pt x="195" y="336"/>
                    <a:pt x="195" y="335"/>
                    <a:pt x="195" y="334"/>
                  </a:cubicBezTo>
                  <a:cubicBezTo>
                    <a:pt x="186" y="317"/>
                    <a:pt x="184" y="315"/>
                    <a:pt x="175" y="314"/>
                  </a:cubicBezTo>
                  <a:cubicBezTo>
                    <a:pt x="165" y="312"/>
                    <a:pt x="165" y="312"/>
                    <a:pt x="162" y="303"/>
                  </a:cubicBezTo>
                  <a:cubicBezTo>
                    <a:pt x="162" y="302"/>
                    <a:pt x="161" y="302"/>
                    <a:pt x="161" y="301"/>
                  </a:cubicBezTo>
                  <a:lnTo>
                    <a:pt x="158" y="298"/>
                  </a:lnTo>
                  <a:cubicBezTo>
                    <a:pt x="150" y="290"/>
                    <a:pt x="139" y="286"/>
                    <a:pt x="128" y="282"/>
                  </a:cubicBezTo>
                  <a:cubicBezTo>
                    <a:pt x="128" y="281"/>
                    <a:pt x="127" y="281"/>
                    <a:pt x="127" y="281"/>
                  </a:cubicBezTo>
                  <a:lnTo>
                    <a:pt x="121" y="282"/>
                  </a:lnTo>
                  <a:cubicBezTo>
                    <a:pt x="115" y="279"/>
                    <a:pt x="113" y="277"/>
                    <a:pt x="108" y="274"/>
                  </a:cubicBezTo>
                  <a:cubicBezTo>
                    <a:pt x="106" y="273"/>
                    <a:pt x="105" y="273"/>
                    <a:pt x="104" y="274"/>
                  </a:cubicBezTo>
                  <a:cubicBezTo>
                    <a:pt x="100" y="278"/>
                    <a:pt x="99" y="278"/>
                    <a:pt x="97" y="278"/>
                  </a:cubicBezTo>
                  <a:cubicBezTo>
                    <a:pt x="94" y="278"/>
                    <a:pt x="89" y="275"/>
                    <a:pt x="81" y="269"/>
                  </a:cubicBezTo>
                  <a:cubicBezTo>
                    <a:pt x="79" y="265"/>
                    <a:pt x="74" y="258"/>
                    <a:pt x="66" y="254"/>
                  </a:cubicBezTo>
                  <a:lnTo>
                    <a:pt x="66" y="252"/>
                  </a:lnTo>
                  <a:cubicBezTo>
                    <a:pt x="66" y="248"/>
                    <a:pt x="66" y="245"/>
                    <a:pt x="67" y="242"/>
                  </a:cubicBezTo>
                  <a:cubicBezTo>
                    <a:pt x="70" y="238"/>
                    <a:pt x="71" y="236"/>
                    <a:pt x="72" y="232"/>
                  </a:cubicBezTo>
                  <a:cubicBezTo>
                    <a:pt x="72" y="231"/>
                    <a:pt x="72" y="230"/>
                    <a:pt x="72" y="229"/>
                  </a:cubicBezTo>
                  <a:cubicBezTo>
                    <a:pt x="71" y="228"/>
                    <a:pt x="70" y="227"/>
                    <a:pt x="69" y="227"/>
                  </a:cubicBezTo>
                  <a:cubicBezTo>
                    <a:pt x="64" y="227"/>
                    <a:pt x="60" y="229"/>
                    <a:pt x="56" y="234"/>
                  </a:cubicBezTo>
                  <a:cubicBezTo>
                    <a:pt x="55" y="233"/>
                    <a:pt x="55" y="233"/>
                    <a:pt x="54" y="233"/>
                  </a:cubicBezTo>
                  <a:cubicBezTo>
                    <a:pt x="53" y="229"/>
                    <a:pt x="52" y="221"/>
                    <a:pt x="52" y="213"/>
                  </a:cubicBezTo>
                  <a:cubicBezTo>
                    <a:pt x="56" y="211"/>
                    <a:pt x="57" y="209"/>
                    <a:pt x="62" y="198"/>
                  </a:cubicBezTo>
                  <a:cubicBezTo>
                    <a:pt x="73" y="199"/>
                    <a:pt x="73" y="199"/>
                    <a:pt x="80" y="204"/>
                  </a:cubicBezTo>
                  <a:cubicBezTo>
                    <a:pt x="81" y="204"/>
                    <a:pt x="83" y="205"/>
                    <a:pt x="84" y="204"/>
                  </a:cubicBezTo>
                  <a:cubicBezTo>
                    <a:pt x="85" y="203"/>
                    <a:pt x="86" y="203"/>
                    <a:pt x="87" y="202"/>
                  </a:cubicBezTo>
                  <a:lnTo>
                    <a:pt x="88" y="205"/>
                  </a:lnTo>
                  <a:cubicBezTo>
                    <a:pt x="88" y="206"/>
                    <a:pt x="89" y="207"/>
                    <a:pt x="91" y="207"/>
                  </a:cubicBezTo>
                  <a:cubicBezTo>
                    <a:pt x="92" y="207"/>
                    <a:pt x="93" y="207"/>
                    <a:pt x="94" y="207"/>
                  </a:cubicBezTo>
                  <a:cubicBezTo>
                    <a:pt x="94" y="211"/>
                    <a:pt x="94" y="215"/>
                    <a:pt x="95" y="219"/>
                  </a:cubicBezTo>
                  <a:cubicBezTo>
                    <a:pt x="95" y="223"/>
                    <a:pt x="95" y="226"/>
                    <a:pt x="95" y="230"/>
                  </a:cubicBezTo>
                  <a:cubicBezTo>
                    <a:pt x="95" y="231"/>
                    <a:pt x="96" y="232"/>
                    <a:pt x="97" y="233"/>
                  </a:cubicBezTo>
                  <a:cubicBezTo>
                    <a:pt x="97" y="233"/>
                    <a:pt x="98" y="233"/>
                    <a:pt x="99" y="233"/>
                  </a:cubicBezTo>
                  <a:cubicBezTo>
                    <a:pt x="98" y="233"/>
                    <a:pt x="97" y="233"/>
                    <a:pt x="97" y="234"/>
                  </a:cubicBezTo>
                  <a:cubicBezTo>
                    <a:pt x="95" y="229"/>
                    <a:pt x="91" y="228"/>
                    <a:pt x="88" y="228"/>
                  </a:cubicBezTo>
                  <a:cubicBezTo>
                    <a:pt x="86" y="228"/>
                    <a:pt x="84" y="228"/>
                    <a:pt x="81" y="227"/>
                  </a:cubicBezTo>
                  <a:cubicBezTo>
                    <a:pt x="80" y="227"/>
                    <a:pt x="78" y="228"/>
                    <a:pt x="78" y="229"/>
                  </a:cubicBezTo>
                  <a:cubicBezTo>
                    <a:pt x="77" y="230"/>
                    <a:pt x="77" y="231"/>
                    <a:pt x="78" y="232"/>
                  </a:cubicBezTo>
                  <a:cubicBezTo>
                    <a:pt x="80" y="235"/>
                    <a:pt x="83" y="239"/>
                    <a:pt x="92" y="241"/>
                  </a:cubicBezTo>
                  <a:lnTo>
                    <a:pt x="92" y="241"/>
                  </a:lnTo>
                  <a:cubicBezTo>
                    <a:pt x="96" y="247"/>
                    <a:pt x="97" y="248"/>
                    <a:pt x="106" y="250"/>
                  </a:cubicBezTo>
                  <a:cubicBezTo>
                    <a:pt x="106" y="250"/>
                    <a:pt x="106" y="250"/>
                    <a:pt x="107" y="250"/>
                  </a:cubicBezTo>
                  <a:cubicBezTo>
                    <a:pt x="107" y="250"/>
                    <a:pt x="108" y="250"/>
                    <a:pt x="109" y="249"/>
                  </a:cubicBezTo>
                  <a:lnTo>
                    <a:pt x="111" y="247"/>
                  </a:lnTo>
                  <a:cubicBezTo>
                    <a:pt x="112" y="246"/>
                    <a:pt x="112" y="245"/>
                    <a:pt x="112" y="244"/>
                  </a:cubicBezTo>
                  <a:cubicBezTo>
                    <a:pt x="112" y="243"/>
                    <a:pt x="111" y="242"/>
                    <a:pt x="110" y="242"/>
                  </a:cubicBezTo>
                  <a:cubicBezTo>
                    <a:pt x="110" y="242"/>
                    <a:pt x="109" y="241"/>
                    <a:pt x="108" y="238"/>
                  </a:cubicBezTo>
                  <a:cubicBezTo>
                    <a:pt x="105" y="235"/>
                    <a:pt x="103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100" y="233"/>
                    <a:pt x="100" y="233"/>
                    <a:pt x="100" y="233"/>
                  </a:cubicBezTo>
                  <a:lnTo>
                    <a:pt x="111" y="224"/>
                  </a:lnTo>
                  <a:cubicBezTo>
                    <a:pt x="112" y="223"/>
                    <a:pt x="113" y="221"/>
                    <a:pt x="112" y="220"/>
                  </a:cubicBezTo>
                  <a:lnTo>
                    <a:pt x="109" y="214"/>
                  </a:lnTo>
                  <a:cubicBezTo>
                    <a:pt x="110" y="212"/>
                    <a:pt x="110" y="211"/>
                    <a:pt x="111" y="209"/>
                  </a:cubicBezTo>
                  <a:cubicBezTo>
                    <a:pt x="111" y="209"/>
                    <a:pt x="112" y="209"/>
                    <a:pt x="112" y="208"/>
                  </a:cubicBezTo>
                  <a:cubicBezTo>
                    <a:pt x="114" y="207"/>
                    <a:pt x="116" y="206"/>
                    <a:pt x="119" y="205"/>
                  </a:cubicBezTo>
                  <a:cubicBezTo>
                    <a:pt x="121" y="204"/>
                    <a:pt x="123" y="203"/>
                    <a:pt x="125" y="201"/>
                  </a:cubicBezTo>
                  <a:cubicBezTo>
                    <a:pt x="128" y="202"/>
                    <a:pt x="131" y="202"/>
                    <a:pt x="134" y="203"/>
                  </a:cubicBezTo>
                  <a:cubicBezTo>
                    <a:pt x="135" y="203"/>
                    <a:pt x="136" y="202"/>
                    <a:pt x="137" y="201"/>
                  </a:cubicBezTo>
                  <a:cubicBezTo>
                    <a:pt x="146" y="190"/>
                    <a:pt x="147" y="190"/>
                    <a:pt x="149" y="187"/>
                  </a:cubicBezTo>
                  <a:cubicBezTo>
                    <a:pt x="165" y="180"/>
                    <a:pt x="165" y="180"/>
                    <a:pt x="207" y="169"/>
                  </a:cubicBezTo>
                  <a:cubicBezTo>
                    <a:pt x="209" y="168"/>
                    <a:pt x="210" y="167"/>
                    <a:pt x="210" y="165"/>
                  </a:cubicBezTo>
                  <a:cubicBezTo>
                    <a:pt x="209" y="164"/>
                    <a:pt x="208" y="163"/>
                    <a:pt x="207" y="162"/>
                  </a:cubicBezTo>
                  <a:cubicBezTo>
                    <a:pt x="205" y="162"/>
                    <a:pt x="204" y="162"/>
                    <a:pt x="204" y="161"/>
                  </a:cubicBezTo>
                  <a:lnTo>
                    <a:pt x="207" y="158"/>
                  </a:lnTo>
                  <a:cubicBezTo>
                    <a:pt x="207" y="157"/>
                    <a:pt x="208" y="156"/>
                    <a:pt x="207" y="154"/>
                  </a:cubicBezTo>
                  <a:cubicBezTo>
                    <a:pt x="207" y="154"/>
                    <a:pt x="207" y="154"/>
                    <a:pt x="207" y="154"/>
                  </a:cubicBezTo>
                  <a:cubicBezTo>
                    <a:pt x="209" y="154"/>
                    <a:pt x="211" y="154"/>
                    <a:pt x="213" y="154"/>
                  </a:cubicBezTo>
                  <a:cubicBezTo>
                    <a:pt x="213" y="155"/>
                    <a:pt x="213" y="156"/>
                    <a:pt x="214" y="156"/>
                  </a:cubicBezTo>
                  <a:cubicBezTo>
                    <a:pt x="218" y="159"/>
                    <a:pt x="220" y="162"/>
                    <a:pt x="220" y="162"/>
                  </a:cubicBezTo>
                  <a:cubicBezTo>
                    <a:pt x="221" y="163"/>
                    <a:pt x="222" y="164"/>
                    <a:pt x="223" y="164"/>
                  </a:cubicBezTo>
                  <a:cubicBezTo>
                    <a:pt x="223" y="164"/>
                    <a:pt x="223" y="164"/>
                    <a:pt x="223" y="164"/>
                  </a:cubicBezTo>
                  <a:cubicBezTo>
                    <a:pt x="224" y="164"/>
                    <a:pt x="225" y="164"/>
                    <a:pt x="226" y="163"/>
                  </a:cubicBezTo>
                  <a:lnTo>
                    <a:pt x="231" y="158"/>
                  </a:lnTo>
                  <a:cubicBezTo>
                    <a:pt x="232" y="157"/>
                    <a:pt x="232" y="156"/>
                    <a:pt x="232" y="154"/>
                  </a:cubicBezTo>
                  <a:cubicBezTo>
                    <a:pt x="231" y="153"/>
                    <a:pt x="230" y="152"/>
                    <a:pt x="229" y="152"/>
                  </a:cubicBezTo>
                  <a:lnTo>
                    <a:pt x="228" y="152"/>
                  </a:lnTo>
                  <a:cubicBezTo>
                    <a:pt x="230" y="150"/>
                    <a:pt x="234" y="147"/>
                    <a:pt x="241" y="141"/>
                  </a:cubicBezTo>
                  <a:cubicBezTo>
                    <a:pt x="242" y="140"/>
                    <a:pt x="243" y="138"/>
                    <a:pt x="242" y="137"/>
                  </a:cubicBezTo>
                  <a:cubicBezTo>
                    <a:pt x="242" y="136"/>
                    <a:pt x="240" y="135"/>
                    <a:pt x="239" y="135"/>
                  </a:cubicBezTo>
                  <a:cubicBezTo>
                    <a:pt x="236" y="135"/>
                    <a:pt x="235" y="135"/>
                    <a:pt x="233" y="136"/>
                  </a:cubicBezTo>
                  <a:lnTo>
                    <a:pt x="233" y="136"/>
                  </a:lnTo>
                  <a:cubicBezTo>
                    <a:pt x="233" y="135"/>
                    <a:pt x="233" y="134"/>
                    <a:pt x="233" y="133"/>
                  </a:cubicBezTo>
                  <a:lnTo>
                    <a:pt x="230" y="128"/>
                  </a:lnTo>
                  <a:cubicBezTo>
                    <a:pt x="231" y="126"/>
                    <a:pt x="231" y="125"/>
                    <a:pt x="233" y="123"/>
                  </a:cubicBezTo>
                  <a:cubicBezTo>
                    <a:pt x="233" y="122"/>
                    <a:pt x="233" y="121"/>
                    <a:pt x="233" y="120"/>
                  </a:cubicBezTo>
                  <a:cubicBezTo>
                    <a:pt x="233" y="119"/>
                    <a:pt x="232" y="119"/>
                    <a:pt x="231" y="118"/>
                  </a:cubicBezTo>
                  <a:cubicBezTo>
                    <a:pt x="227" y="116"/>
                    <a:pt x="223" y="115"/>
                    <a:pt x="217" y="116"/>
                  </a:cubicBezTo>
                  <a:cubicBezTo>
                    <a:pt x="211" y="106"/>
                    <a:pt x="210" y="105"/>
                    <a:pt x="205" y="104"/>
                  </a:cubicBezTo>
                  <a:cubicBezTo>
                    <a:pt x="204" y="104"/>
                    <a:pt x="203" y="105"/>
                    <a:pt x="203" y="105"/>
                  </a:cubicBezTo>
                  <a:cubicBezTo>
                    <a:pt x="202" y="106"/>
                    <a:pt x="201" y="107"/>
                    <a:pt x="201" y="108"/>
                  </a:cubicBezTo>
                  <a:cubicBezTo>
                    <a:pt x="201" y="109"/>
                    <a:pt x="201" y="110"/>
                    <a:pt x="201" y="111"/>
                  </a:cubicBezTo>
                  <a:lnTo>
                    <a:pt x="198" y="111"/>
                  </a:lnTo>
                  <a:cubicBezTo>
                    <a:pt x="197" y="110"/>
                    <a:pt x="196" y="111"/>
                    <a:pt x="195" y="112"/>
                  </a:cubicBezTo>
                  <a:cubicBezTo>
                    <a:pt x="190" y="117"/>
                    <a:pt x="185" y="122"/>
                    <a:pt x="181" y="126"/>
                  </a:cubicBezTo>
                  <a:cubicBezTo>
                    <a:pt x="177" y="130"/>
                    <a:pt x="173" y="133"/>
                    <a:pt x="170" y="137"/>
                  </a:cubicBezTo>
                  <a:cubicBezTo>
                    <a:pt x="167" y="132"/>
                    <a:pt x="165" y="123"/>
                    <a:pt x="165" y="117"/>
                  </a:cubicBezTo>
                  <a:lnTo>
                    <a:pt x="179" y="109"/>
                  </a:lnTo>
                  <a:cubicBezTo>
                    <a:pt x="193" y="101"/>
                    <a:pt x="199" y="97"/>
                    <a:pt x="202" y="97"/>
                  </a:cubicBezTo>
                  <a:cubicBezTo>
                    <a:pt x="203" y="97"/>
                    <a:pt x="204" y="98"/>
                    <a:pt x="206" y="99"/>
                  </a:cubicBezTo>
                  <a:cubicBezTo>
                    <a:pt x="206" y="99"/>
                    <a:pt x="205" y="100"/>
                    <a:pt x="205" y="101"/>
                  </a:cubicBezTo>
                  <a:cubicBezTo>
                    <a:pt x="205" y="102"/>
                    <a:pt x="207" y="104"/>
                    <a:pt x="208" y="104"/>
                  </a:cubicBezTo>
                  <a:cubicBezTo>
                    <a:pt x="211" y="104"/>
                    <a:pt x="213" y="104"/>
                    <a:pt x="216" y="104"/>
                  </a:cubicBezTo>
                  <a:lnTo>
                    <a:pt x="219" y="110"/>
                  </a:lnTo>
                  <a:cubicBezTo>
                    <a:pt x="220" y="111"/>
                    <a:pt x="221" y="112"/>
                    <a:pt x="222" y="112"/>
                  </a:cubicBezTo>
                  <a:cubicBezTo>
                    <a:pt x="223" y="112"/>
                    <a:pt x="224" y="111"/>
                    <a:pt x="225" y="110"/>
                  </a:cubicBezTo>
                  <a:cubicBezTo>
                    <a:pt x="229" y="102"/>
                    <a:pt x="231" y="101"/>
                    <a:pt x="232" y="101"/>
                  </a:cubicBezTo>
                  <a:cubicBezTo>
                    <a:pt x="233" y="101"/>
                    <a:pt x="235" y="104"/>
                    <a:pt x="236" y="104"/>
                  </a:cubicBezTo>
                  <a:cubicBezTo>
                    <a:pt x="237" y="105"/>
                    <a:pt x="238" y="105"/>
                    <a:pt x="239" y="105"/>
                  </a:cubicBezTo>
                  <a:cubicBezTo>
                    <a:pt x="239" y="105"/>
                    <a:pt x="240" y="105"/>
                    <a:pt x="241" y="104"/>
                  </a:cubicBezTo>
                  <a:cubicBezTo>
                    <a:pt x="242" y="103"/>
                    <a:pt x="245" y="100"/>
                    <a:pt x="246" y="95"/>
                  </a:cubicBezTo>
                  <a:lnTo>
                    <a:pt x="246" y="94"/>
                  </a:lnTo>
                  <a:cubicBezTo>
                    <a:pt x="246" y="93"/>
                    <a:pt x="246" y="92"/>
                    <a:pt x="245" y="91"/>
                  </a:cubicBezTo>
                  <a:cubicBezTo>
                    <a:pt x="244" y="91"/>
                    <a:pt x="244" y="91"/>
                    <a:pt x="243" y="91"/>
                  </a:cubicBezTo>
                  <a:cubicBezTo>
                    <a:pt x="243" y="89"/>
                    <a:pt x="243" y="88"/>
                    <a:pt x="243" y="87"/>
                  </a:cubicBezTo>
                  <a:cubicBezTo>
                    <a:pt x="243" y="86"/>
                    <a:pt x="243" y="85"/>
                    <a:pt x="242" y="84"/>
                  </a:cubicBezTo>
                  <a:cubicBezTo>
                    <a:pt x="239" y="82"/>
                    <a:pt x="239" y="82"/>
                    <a:pt x="239" y="81"/>
                  </a:cubicBezTo>
                  <a:cubicBezTo>
                    <a:pt x="239" y="79"/>
                    <a:pt x="238" y="78"/>
                    <a:pt x="236" y="78"/>
                  </a:cubicBezTo>
                  <a:cubicBezTo>
                    <a:pt x="236" y="78"/>
                    <a:pt x="235" y="77"/>
                    <a:pt x="232" y="76"/>
                  </a:cubicBezTo>
                  <a:cubicBezTo>
                    <a:pt x="230" y="75"/>
                    <a:pt x="229" y="75"/>
                    <a:pt x="228" y="75"/>
                  </a:cubicBezTo>
                  <a:lnTo>
                    <a:pt x="227" y="73"/>
                  </a:lnTo>
                  <a:cubicBezTo>
                    <a:pt x="227" y="72"/>
                    <a:pt x="226" y="71"/>
                    <a:pt x="225" y="71"/>
                  </a:cubicBezTo>
                  <a:cubicBezTo>
                    <a:pt x="224" y="71"/>
                    <a:pt x="223" y="71"/>
                    <a:pt x="222" y="71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0"/>
                    <a:pt x="220" y="70"/>
                    <a:pt x="218" y="70"/>
                  </a:cubicBezTo>
                  <a:cubicBezTo>
                    <a:pt x="217" y="71"/>
                    <a:pt x="215" y="72"/>
                    <a:pt x="215" y="72"/>
                  </a:cubicBezTo>
                  <a:cubicBezTo>
                    <a:pt x="214" y="71"/>
                    <a:pt x="215" y="70"/>
                    <a:pt x="214" y="69"/>
                  </a:cubicBezTo>
                  <a:cubicBezTo>
                    <a:pt x="214" y="68"/>
                    <a:pt x="214" y="68"/>
                    <a:pt x="214" y="67"/>
                  </a:cubicBezTo>
                  <a:cubicBezTo>
                    <a:pt x="214" y="67"/>
                    <a:pt x="214" y="67"/>
                    <a:pt x="215" y="66"/>
                  </a:cubicBezTo>
                  <a:cubicBezTo>
                    <a:pt x="215" y="66"/>
                    <a:pt x="216" y="65"/>
                    <a:pt x="216" y="64"/>
                  </a:cubicBezTo>
                  <a:cubicBezTo>
                    <a:pt x="216" y="63"/>
                    <a:pt x="216" y="61"/>
                    <a:pt x="216" y="60"/>
                  </a:cubicBezTo>
                  <a:cubicBezTo>
                    <a:pt x="216" y="59"/>
                    <a:pt x="215" y="58"/>
                    <a:pt x="214" y="58"/>
                  </a:cubicBezTo>
                  <a:lnTo>
                    <a:pt x="214" y="58"/>
                  </a:lnTo>
                  <a:cubicBezTo>
                    <a:pt x="215" y="57"/>
                    <a:pt x="215" y="57"/>
                    <a:pt x="216" y="56"/>
                  </a:cubicBezTo>
                  <a:cubicBezTo>
                    <a:pt x="218" y="54"/>
                    <a:pt x="218" y="53"/>
                    <a:pt x="219" y="50"/>
                  </a:cubicBezTo>
                  <a:cubicBezTo>
                    <a:pt x="219" y="48"/>
                    <a:pt x="218" y="47"/>
                    <a:pt x="217" y="47"/>
                  </a:cubicBezTo>
                  <a:cubicBezTo>
                    <a:pt x="216" y="46"/>
                    <a:pt x="215" y="46"/>
                    <a:pt x="214" y="47"/>
                  </a:cubicBezTo>
                  <a:cubicBezTo>
                    <a:pt x="206" y="51"/>
                    <a:pt x="206" y="51"/>
                    <a:pt x="204" y="52"/>
                  </a:cubicBezTo>
                  <a:cubicBezTo>
                    <a:pt x="203" y="52"/>
                    <a:pt x="202" y="54"/>
                    <a:pt x="202" y="56"/>
                  </a:cubicBezTo>
                  <a:cubicBezTo>
                    <a:pt x="203" y="57"/>
                    <a:pt x="204" y="58"/>
                    <a:pt x="206" y="58"/>
                  </a:cubicBezTo>
                  <a:cubicBezTo>
                    <a:pt x="207" y="58"/>
                    <a:pt x="208" y="58"/>
                    <a:pt x="209" y="58"/>
                  </a:cubicBezTo>
                  <a:cubicBezTo>
                    <a:pt x="209" y="58"/>
                    <a:pt x="209" y="58"/>
                    <a:pt x="210" y="58"/>
                  </a:cubicBezTo>
                  <a:cubicBezTo>
                    <a:pt x="208" y="59"/>
                    <a:pt x="207" y="59"/>
                    <a:pt x="207" y="59"/>
                  </a:cubicBezTo>
                  <a:cubicBezTo>
                    <a:pt x="206" y="60"/>
                    <a:pt x="206" y="60"/>
                    <a:pt x="205" y="61"/>
                  </a:cubicBezTo>
                  <a:cubicBezTo>
                    <a:pt x="205" y="61"/>
                    <a:pt x="205" y="62"/>
                    <a:pt x="205" y="62"/>
                  </a:cubicBezTo>
                  <a:cubicBezTo>
                    <a:pt x="204" y="62"/>
                    <a:pt x="203" y="61"/>
                    <a:pt x="202" y="61"/>
                  </a:cubicBezTo>
                  <a:cubicBezTo>
                    <a:pt x="203" y="61"/>
                    <a:pt x="203" y="60"/>
                    <a:pt x="202" y="59"/>
                  </a:cubicBezTo>
                  <a:cubicBezTo>
                    <a:pt x="202" y="57"/>
                    <a:pt x="201" y="57"/>
                    <a:pt x="199" y="56"/>
                  </a:cubicBezTo>
                  <a:cubicBezTo>
                    <a:pt x="199" y="56"/>
                    <a:pt x="198" y="56"/>
                    <a:pt x="197" y="56"/>
                  </a:cubicBezTo>
                  <a:lnTo>
                    <a:pt x="197" y="56"/>
                  </a:lnTo>
                  <a:lnTo>
                    <a:pt x="196" y="56"/>
                  </a:lnTo>
                  <a:cubicBezTo>
                    <a:pt x="195" y="55"/>
                    <a:pt x="194" y="55"/>
                    <a:pt x="193" y="56"/>
                  </a:cubicBezTo>
                  <a:cubicBezTo>
                    <a:pt x="189" y="57"/>
                    <a:pt x="187" y="58"/>
                    <a:pt x="185" y="59"/>
                  </a:cubicBezTo>
                  <a:cubicBezTo>
                    <a:pt x="184" y="60"/>
                    <a:pt x="184" y="61"/>
                    <a:pt x="184" y="63"/>
                  </a:cubicBezTo>
                  <a:lnTo>
                    <a:pt x="184" y="63"/>
                  </a:lnTo>
                  <a:cubicBezTo>
                    <a:pt x="185" y="65"/>
                    <a:pt x="185" y="66"/>
                    <a:pt x="187" y="66"/>
                  </a:cubicBezTo>
                  <a:lnTo>
                    <a:pt x="187" y="66"/>
                  </a:lnTo>
                  <a:cubicBezTo>
                    <a:pt x="187" y="66"/>
                    <a:pt x="187" y="67"/>
                    <a:pt x="187" y="67"/>
                  </a:cubicBezTo>
                  <a:cubicBezTo>
                    <a:pt x="187" y="67"/>
                    <a:pt x="186" y="67"/>
                    <a:pt x="186" y="67"/>
                  </a:cubicBezTo>
                  <a:lnTo>
                    <a:pt x="185" y="67"/>
                  </a:lnTo>
                  <a:cubicBezTo>
                    <a:pt x="185" y="64"/>
                    <a:pt x="184" y="63"/>
                    <a:pt x="182" y="61"/>
                  </a:cubicBezTo>
                  <a:cubicBezTo>
                    <a:pt x="181" y="60"/>
                    <a:pt x="179" y="60"/>
                    <a:pt x="178" y="61"/>
                  </a:cubicBezTo>
                  <a:cubicBezTo>
                    <a:pt x="177" y="61"/>
                    <a:pt x="176" y="62"/>
                    <a:pt x="176" y="63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75" y="65"/>
                    <a:pt x="174" y="67"/>
                    <a:pt x="174" y="69"/>
                  </a:cubicBezTo>
                  <a:cubicBezTo>
                    <a:pt x="174" y="70"/>
                    <a:pt x="174" y="71"/>
                    <a:pt x="174" y="71"/>
                  </a:cubicBezTo>
                  <a:cubicBezTo>
                    <a:pt x="174" y="72"/>
                    <a:pt x="174" y="72"/>
                    <a:pt x="174" y="73"/>
                  </a:cubicBezTo>
                  <a:lnTo>
                    <a:pt x="174" y="73"/>
                  </a:lnTo>
                  <a:cubicBezTo>
                    <a:pt x="173" y="73"/>
                    <a:pt x="171" y="73"/>
                    <a:pt x="170" y="74"/>
                  </a:cubicBezTo>
                  <a:cubicBezTo>
                    <a:pt x="169" y="74"/>
                    <a:pt x="168" y="75"/>
                    <a:pt x="168" y="76"/>
                  </a:cubicBezTo>
                  <a:cubicBezTo>
                    <a:pt x="168" y="77"/>
                    <a:pt x="168" y="78"/>
                    <a:pt x="168" y="79"/>
                  </a:cubicBezTo>
                  <a:cubicBezTo>
                    <a:pt x="169" y="80"/>
                    <a:pt x="170" y="81"/>
                    <a:pt x="172" y="82"/>
                  </a:cubicBezTo>
                  <a:lnTo>
                    <a:pt x="170" y="83"/>
                  </a:lnTo>
                  <a:cubicBezTo>
                    <a:pt x="170" y="83"/>
                    <a:pt x="170" y="83"/>
                    <a:pt x="170" y="83"/>
                  </a:cubicBezTo>
                  <a:cubicBezTo>
                    <a:pt x="169" y="83"/>
                    <a:pt x="168" y="82"/>
                    <a:pt x="168" y="82"/>
                  </a:cubicBezTo>
                  <a:lnTo>
                    <a:pt x="167" y="80"/>
                  </a:lnTo>
                  <a:cubicBezTo>
                    <a:pt x="167" y="79"/>
                    <a:pt x="166" y="78"/>
                    <a:pt x="165" y="77"/>
                  </a:cubicBezTo>
                  <a:cubicBezTo>
                    <a:pt x="165" y="77"/>
                    <a:pt x="164" y="77"/>
                    <a:pt x="164" y="77"/>
                  </a:cubicBezTo>
                  <a:cubicBezTo>
                    <a:pt x="163" y="77"/>
                    <a:pt x="163" y="76"/>
                    <a:pt x="163" y="76"/>
                  </a:cubicBezTo>
                  <a:cubicBezTo>
                    <a:pt x="162" y="76"/>
                    <a:pt x="162" y="76"/>
                    <a:pt x="162" y="76"/>
                  </a:cubicBezTo>
                  <a:lnTo>
                    <a:pt x="162" y="75"/>
                  </a:lnTo>
                  <a:cubicBezTo>
                    <a:pt x="162" y="74"/>
                    <a:pt x="162" y="73"/>
                    <a:pt x="162" y="73"/>
                  </a:cubicBezTo>
                  <a:cubicBezTo>
                    <a:pt x="162" y="72"/>
                    <a:pt x="161" y="71"/>
                    <a:pt x="160" y="71"/>
                  </a:cubicBezTo>
                  <a:cubicBezTo>
                    <a:pt x="158" y="70"/>
                    <a:pt x="156" y="70"/>
                    <a:pt x="155" y="69"/>
                  </a:cubicBezTo>
                  <a:cubicBezTo>
                    <a:pt x="154" y="69"/>
                    <a:pt x="153" y="69"/>
                    <a:pt x="152" y="69"/>
                  </a:cubicBezTo>
                  <a:cubicBezTo>
                    <a:pt x="150" y="70"/>
                    <a:pt x="149" y="70"/>
                    <a:pt x="148" y="70"/>
                  </a:cubicBezTo>
                  <a:lnTo>
                    <a:pt x="150" y="68"/>
                  </a:lnTo>
                  <a:cubicBezTo>
                    <a:pt x="150" y="67"/>
                    <a:pt x="151" y="66"/>
                    <a:pt x="150" y="65"/>
                  </a:cubicBezTo>
                  <a:cubicBezTo>
                    <a:pt x="150" y="64"/>
                    <a:pt x="149" y="63"/>
                    <a:pt x="148" y="63"/>
                  </a:cubicBezTo>
                  <a:cubicBezTo>
                    <a:pt x="146" y="62"/>
                    <a:pt x="144" y="62"/>
                    <a:pt x="140" y="62"/>
                  </a:cubicBezTo>
                  <a:cubicBezTo>
                    <a:pt x="140" y="62"/>
                    <a:pt x="140" y="62"/>
                    <a:pt x="140" y="61"/>
                  </a:cubicBezTo>
                  <a:cubicBezTo>
                    <a:pt x="141" y="61"/>
                    <a:pt x="141" y="59"/>
                    <a:pt x="140" y="58"/>
                  </a:cubicBezTo>
                  <a:cubicBezTo>
                    <a:pt x="140" y="58"/>
                    <a:pt x="139" y="57"/>
                    <a:pt x="139" y="57"/>
                  </a:cubicBezTo>
                  <a:cubicBezTo>
                    <a:pt x="139" y="56"/>
                    <a:pt x="139" y="55"/>
                    <a:pt x="138" y="54"/>
                  </a:cubicBezTo>
                  <a:cubicBezTo>
                    <a:pt x="137" y="53"/>
                    <a:pt x="136" y="52"/>
                    <a:pt x="134" y="53"/>
                  </a:cubicBezTo>
                  <a:cubicBezTo>
                    <a:pt x="132" y="55"/>
                    <a:pt x="131" y="55"/>
                    <a:pt x="126" y="57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61" y="35"/>
                    <a:pt x="201" y="23"/>
                    <a:pt x="243" y="23"/>
                  </a:cubicBezTo>
                  <a:cubicBezTo>
                    <a:pt x="283" y="23"/>
                    <a:pt x="322" y="34"/>
                    <a:pt x="356" y="54"/>
                  </a:cubicBezTo>
                  <a:cubicBezTo>
                    <a:pt x="355" y="54"/>
                    <a:pt x="355" y="54"/>
                    <a:pt x="355" y="54"/>
                  </a:cubicBezTo>
                  <a:cubicBezTo>
                    <a:pt x="353" y="54"/>
                    <a:pt x="350" y="53"/>
                    <a:pt x="345" y="51"/>
                  </a:cubicBezTo>
                  <a:cubicBezTo>
                    <a:pt x="344" y="51"/>
                    <a:pt x="343" y="51"/>
                    <a:pt x="342" y="52"/>
                  </a:cubicBezTo>
                  <a:cubicBezTo>
                    <a:pt x="341" y="53"/>
                    <a:pt x="340" y="54"/>
                    <a:pt x="338" y="55"/>
                  </a:cubicBezTo>
                  <a:cubicBezTo>
                    <a:pt x="337" y="56"/>
                    <a:pt x="337" y="56"/>
                    <a:pt x="336" y="57"/>
                  </a:cubicBezTo>
                  <a:cubicBezTo>
                    <a:pt x="336" y="58"/>
                    <a:pt x="337" y="59"/>
                    <a:pt x="337" y="60"/>
                  </a:cubicBezTo>
                  <a:cubicBezTo>
                    <a:pt x="346" y="70"/>
                    <a:pt x="347" y="71"/>
                    <a:pt x="351" y="79"/>
                  </a:cubicBezTo>
                  <a:cubicBezTo>
                    <a:pt x="350" y="86"/>
                    <a:pt x="351" y="87"/>
                    <a:pt x="362" y="96"/>
                  </a:cubicBezTo>
                  <a:cubicBezTo>
                    <a:pt x="363" y="97"/>
                    <a:pt x="365" y="97"/>
                    <a:pt x="367" y="96"/>
                  </a:cubicBezTo>
                  <a:lnTo>
                    <a:pt x="368" y="95"/>
                  </a:lnTo>
                  <a:cubicBezTo>
                    <a:pt x="368" y="95"/>
                    <a:pt x="369" y="95"/>
                    <a:pt x="369" y="95"/>
                  </a:cubicBezTo>
                  <a:lnTo>
                    <a:pt x="370" y="95"/>
                  </a:lnTo>
                  <a:cubicBezTo>
                    <a:pt x="370" y="95"/>
                    <a:pt x="369" y="96"/>
                    <a:pt x="369" y="96"/>
                  </a:cubicBezTo>
                  <a:cubicBezTo>
                    <a:pt x="369" y="99"/>
                    <a:pt x="369" y="100"/>
                    <a:pt x="374" y="106"/>
                  </a:cubicBezTo>
                  <a:cubicBezTo>
                    <a:pt x="374" y="106"/>
                    <a:pt x="374" y="106"/>
                    <a:pt x="374" y="107"/>
                  </a:cubicBezTo>
                  <a:cubicBezTo>
                    <a:pt x="373" y="107"/>
                    <a:pt x="372" y="108"/>
                    <a:pt x="372" y="109"/>
                  </a:cubicBezTo>
                  <a:lnTo>
                    <a:pt x="372" y="112"/>
                  </a:lnTo>
                  <a:cubicBezTo>
                    <a:pt x="369" y="110"/>
                    <a:pt x="369" y="110"/>
                    <a:pt x="366" y="109"/>
                  </a:cubicBezTo>
                  <a:cubicBezTo>
                    <a:pt x="365" y="108"/>
                    <a:pt x="365" y="108"/>
                    <a:pt x="365" y="108"/>
                  </a:cubicBezTo>
                  <a:lnTo>
                    <a:pt x="359" y="100"/>
                  </a:lnTo>
                  <a:cubicBezTo>
                    <a:pt x="358" y="99"/>
                    <a:pt x="356" y="98"/>
                    <a:pt x="355" y="99"/>
                  </a:cubicBezTo>
                  <a:cubicBezTo>
                    <a:pt x="354" y="100"/>
                    <a:pt x="352" y="101"/>
                    <a:pt x="351" y="102"/>
                  </a:cubicBezTo>
                  <a:cubicBezTo>
                    <a:pt x="350" y="103"/>
                    <a:pt x="350" y="104"/>
                    <a:pt x="350" y="105"/>
                  </a:cubicBezTo>
                  <a:cubicBezTo>
                    <a:pt x="350" y="107"/>
                    <a:pt x="351" y="108"/>
                    <a:pt x="352" y="110"/>
                  </a:cubicBezTo>
                  <a:cubicBezTo>
                    <a:pt x="350" y="112"/>
                    <a:pt x="348" y="115"/>
                    <a:pt x="347" y="118"/>
                  </a:cubicBezTo>
                  <a:cubicBezTo>
                    <a:pt x="346" y="119"/>
                    <a:pt x="347" y="121"/>
                    <a:pt x="347" y="122"/>
                  </a:cubicBezTo>
                  <a:lnTo>
                    <a:pt x="350" y="121"/>
                  </a:lnTo>
                  <a:lnTo>
                    <a:pt x="348" y="123"/>
                  </a:lnTo>
                  <a:cubicBezTo>
                    <a:pt x="348" y="123"/>
                    <a:pt x="348" y="124"/>
                    <a:pt x="348" y="124"/>
                  </a:cubicBezTo>
                  <a:lnTo>
                    <a:pt x="352" y="123"/>
                  </a:lnTo>
                  <a:lnTo>
                    <a:pt x="349" y="125"/>
                  </a:lnTo>
                  <a:cubicBezTo>
                    <a:pt x="349" y="125"/>
                    <a:pt x="350" y="126"/>
                    <a:pt x="350" y="126"/>
                  </a:cubicBezTo>
                  <a:cubicBezTo>
                    <a:pt x="350" y="126"/>
                    <a:pt x="350" y="127"/>
                    <a:pt x="350" y="127"/>
                  </a:cubicBezTo>
                  <a:lnTo>
                    <a:pt x="352" y="127"/>
                  </a:lnTo>
                  <a:cubicBezTo>
                    <a:pt x="352" y="127"/>
                    <a:pt x="352" y="128"/>
                    <a:pt x="351" y="128"/>
                  </a:cubicBezTo>
                  <a:lnTo>
                    <a:pt x="351" y="128"/>
                  </a:lnTo>
                  <a:cubicBezTo>
                    <a:pt x="351" y="128"/>
                    <a:pt x="352" y="130"/>
                    <a:pt x="352" y="130"/>
                  </a:cubicBezTo>
                  <a:lnTo>
                    <a:pt x="352" y="130"/>
                  </a:lnTo>
                  <a:cubicBezTo>
                    <a:pt x="352" y="131"/>
                    <a:pt x="354" y="132"/>
                    <a:pt x="355" y="132"/>
                  </a:cubicBezTo>
                  <a:cubicBezTo>
                    <a:pt x="355" y="132"/>
                    <a:pt x="355" y="132"/>
                    <a:pt x="356" y="132"/>
                  </a:cubicBezTo>
                  <a:cubicBezTo>
                    <a:pt x="357" y="132"/>
                    <a:pt x="358" y="130"/>
                    <a:pt x="358" y="129"/>
                  </a:cubicBezTo>
                  <a:cubicBezTo>
                    <a:pt x="358" y="125"/>
                    <a:pt x="359" y="125"/>
                    <a:pt x="360" y="125"/>
                  </a:cubicBezTo>
                  <a:cubicBezTo>
                    <a:pt x="360" y="125"/>
                    <a:pt x="361" y="124"/>
                    <a:pt x="361" y="124"/>
                  </a:cubicBezTo>
                  <a:lnTo>
                    <a:pt x="361" y="124"/>
                  </a:lnTo>
                  <a:cubicBezTo>
                    <a:pt x="361" y="125"/>
                    <a:pt x="362" y="126"/>
                    <a:pt x="362" y="126"/>
                  </a:cubicBezTo>
                  <a:cubicBezTo>
                    <a:pt x="363" y="127"/>
                    <a:pt x="363" y="127"/>
                    <a:pt x="364" y="128"/>
                  </a:cubicBezTo>
                  <a:cubicBezTo>
                    <a:pt x="364" y="129"/>
                    <a:pt x="364" y="130"/>
                    <a:pt x="364" y="130"/>
                  </a:cubicBezTo>
                  <a:cubicBezTo>
                    <a:pt x="365" y="131"/>
                    <a:pt x="366" y="132"/>
                    <a:pt x="367" y="132"/>
                  </a:cubicBezTo>
                  <a:cubicBezTo>
                    <a:pt x="368" y="132"/>
                    <a:pt x="369" y="132"/>
                    <a:pt x="375" y="142"/>
                  </a:cubicBezTo>
                  <a:cubicBezTo>
                    <a:pt x="373" y="143"/>
                    <a:pt x="369" y="143"/>
                    <a:pt x="361" y="144"/>
                  </a:cubicBezTo>
                  <a:cubicBezTo>
                    <a:pt x="360" y="144"/>
                    <a:pt x="359" y="144"/>
                    <a:pt x="358" y="145"/>
                  </a:cubicBezTo>
                  <a:cubicBezTo>
                    <a:pt x="358" y="146"/>
                    <a:pt x="358" y="147"/>
                    <a:pt x="358" y="148"/>
                  </a:cubicBezTo>
                  <a:cubicBezTo>
                    <a:pt x="360" y="152"/>
                    <a:pt x="361" y="155"/>
                    <a:pt x="363" y="158"/>
                  </a:cubicBezTo>
                  <a:cubicBezTo>
                    <a:pt x="364" y="160"/>
                    <a:pt x="365" y="162"/>
                    <a:pt x="367" y="164"/>
                  </a:cubicBezTo>
                  <a:cubicBezTo>
                    <a:pt x="366" y="165"/>
                    <a:pt x="366" y="166"/>
                    <a:pt x="366" y="167"/>
                  </a:cubicBezTo>
                  <a:lnTo>
                    <a:pt x="368" y="172"/>
                  </a:lnTo>
                  <a:cubicBezTo>
                    <a:pt x="368" y="172"/>
                    <a:pt x="368" y="174"/>
                    <a:pt x="368" y="174"/>
                  </a:cubicBezTo>
                  <a:cubicBezTo>
                    <a:pt x="369" y="175"/>
                    <a:pt x="369" y="175"/>
                    <a:pt x="370" y="176"/>
                  </a:cubicBezTo>
                  <a:cubicBezTo>
                    <a:pt x="371" y="176"/>
                    <a:pt x="372" y="176"/>
                    <a:pt x="372" y="176"/>
                  </a:cubicBezTo>
                  <a:cubicBezTo>
                    <a:pt x="387" y="171"/>
                    <a:pt x="388" y="170"/>
                    <a:pt x="395" y="167"/>
                  </a:cubicBezTo>
                  <a:cubicBezTo>
                    <a:pt x="397" y="166"/>
                    <a:pt x="398" y="164"/>
                    <a:pt x="397" y="163"/>
                  </a:cubicBezTo>
                  <a:cubicBezTo>
                    <a:pt x="396" y="160"/>
                    <a:pt x="395" y="157"/>
                    <a:pt x="393" y="154"/>
                  </a:cubicBezTo>
                  <a:cubicBezTo>
                    <a:pt x="395" y="152"/>
                    <a:pt x="396" y="148"/>
                    <a:pt x="396" y="145"/>
                  </a:cubicBezTo>
                  <a:cubicBezTo>
                    <a:pt x="397" y="143"/>
                    <a:pt x="397" y="141"/>
                    <a:pt x="398" y="139"/>
                  </a:cubicBezTo>
                  <a:cubicBezTo>
                    <a:pt x="399" y="139"/>
                    <a:pt x="400" y="139"/>
                    <a:pt x="400" y="139"/>
                  </a:cubicBezTo>
                  <a:cubicBezTo>
                    <a:pt x="408" y="146"/>
                    <a:pt x="410" y="149"/>
                    <a:pt x="415" y="149"/>
                  </a:cubicBezTo>
                  <a:cubicBezTo>
                    <a:pt x="415" y="149"/>
                    <a:pt x="416" y="149"/>
                    <a:pt x="417" y="148"/>
                  </a:cubicBezTo>
                  <a:cubicBezTo>
                    <a:pt x="418" y="150"/>
                    <a:pt x="419" y="150"/>
                    <a:pt x="420" y="152"/>
                  </a:cubicBezTo>
                  <a:cubicBezTo>
                    <a:pt x="422" y="154"/>
                    <a:pt x="423" y="154"/>
                    <a:pt x="425" y="153"/>
                  </a:cubicBezTo>
                  <a:cubicBezTo>
                    <a:pt x="426" y="152"/>
                    <a:pt x="427" y="150"/>
                    <a:pt x="426" y="149"/>
                  </a:cubicBezTo>
                  <a:cubicBezTo>
                    <a:pt x="425" y="148"/>
                    <a:pt x="425" y="147"/>
                    <a:pt x="424" y="146"/>
                  </a:cubicBezTo>
                  <a:cubicBezTo>
                    <a:pt x="427" y="148"/>
                    <a:pt x="429" y="150"/>
                    <a:pt x="432" y="152"/>
                  </a:cubicBezTo>
                  <a:cubicBezTo>
                    <a:pt x="433" y="153"/>
                    <a:pt x="434" y="153"/>
                    <a:pt x="435" y="153"/>
                  </a:cubicBezTo>
                  <a:cubicBezTo>
                    <a:pt x="436" y="152"/>
                    <a:pt x="437" y="151"/>
                    <a:pt x="437" y="150"/>
                  </a:cubicBezTo>
                  <a:cubicBezTo>
                    <a:pt x="437" y="149"/>
                    <a:pt x="438" y="148"/>
                    <a:pt x="437" y="147"/>
                  </a:cubicBezTo>
                  <a:cubicBezTo>
                    <a:pt x="438" y="147"/>
                    <a:pt x="438" y="148"/>
                    <a:pt x="438" y="148"/>
                  </a:cubicBezTo>
                  <a:cubicBezTo>
                    <a:pt x="439" y="148"/>
                    <a:pt x="440" y="149"/>
                    <a:pt x="441" y="148"/>
                  </a:cubicBezTo>
                  <a:cubicBezTo>
                    <a:pt x="442" y="148"/>
                    <a:pt x="442" y="148"/>
                    <a:pt x="442" y="148"/>
                  </a:cubicBezTo>
                  <a:cubicBezTo>
                    <a:pt x="444" y="151"/>
                    <a:pt x="445" y="155"/>
                    <a:pt x="447" y="159"/>
                  </a:cubicBezTo>
                  <a:cubicBezTo>
                    <a:pt x="445" y="160"/>
                    <a:pt x="442" y="161"/>
                    <a:pt x="437" y="163"/>
                  </a:cubicBezTo>
                  <a:cubicBezTo>
                    <a:pt x="435" y="164"/>
                    <a:pt x="435" y="165"/>
                    <a:pt x="435" y="166"/>
                  </a:cubicBezTo>
                  <a:cubicBezTo>
                    <a:pt x="435" y="168"/>
                    <a:pt x="435" y="169"/>
                    <a:pt x="434" y="171"/>
                  </a:cubicBezTo>
                  <a:cubicBezTo>
                    <a:pt x="430" y="169"/>
                    <a:pt x="424" y="164"/>
                    <a:pt x="420" y="159"/>
                  </a:cubicBezTo>
                  <a:cubicBezTo>
                    <a:pt x="419" y="158"/>
                    <a:pt x="417" y="158"/>
                    <a:pt x="415" y="159"/>
                  </a:cubicBezTo>
                  <a:cubicBezTo>
                    <a:pt x="410" y="161"/>
                    <a:pt x="399" y="168"/>
                    <a:pt x="384" y="172"/>
                  </a:cubicBezTo>
                  <a:cubicBezTo>
                    <a:pt x="383" y="172"/>
                    <a:pt x="382" y="173"/>
                    <a:pt x="381" y="174"/>
                  </a:cubicBezTo>
                  <a:cubicBezTo>
                    <a:pt x="381" y="175"/>
                    <a:pt x="381" y="176"/>
                    <a:pt x="382" y="176"/>
                  </a:cubicBezTo>
                  <a:cubicBezTo>
                    <a:pt x="381" y="176"/>
                    <a:pt x="381" y="176"/>
                    <a:pt x="381" y="176"/>
                  </a:cubicBezTo>
                  <a:lnTo>
                    <a:pt x="381" y="180"/>
                  </a:lnTo>
                  <a:lnTo>
                    <a:pt x="380" y="177"/>
                  </a:lnTo>
                  <a:cubicBezTo>
                    <a:pt x="379" y="177"/>
                    <a:pt x="378" y="178"/>
                    <a:pt x="377" y="179"/>
                  </a:cubicBezTo>
                  <a:cubicBezTo>
                    <a:pt x="371" y="196"/>
                    <a:pt x="365" y="211"/>
                    <a:pt x="347" y="237"/>
                  </a:cubicBezTo>
                  <a:cubicBezTo>
                    <a:pt x="346" y="238"/>
                    <a:pt x="346" y="240"/>
                    <a:pt x="347" y="241"/>
                  </a:cubicBezTo>
                  <a:lnTo>
                    <a:pt x="352" y="245"/>
                  </a:lnTo>
                  <a:cubicBezTo>
                    <a:pt x="355" y="267"/>
                    <a:pt x="355" y="267"/>
                    <a:pt x="352" y="274"/>
                  </a:cubicBezTo>
                  <a:cubicBezTo>
                    <a:pt x="351" y="275"/>
                    <a:pt x="352" y="277"/>
                    <a:pt x="353" y="278"/>
                  </a:cubicBezTo>
                  <a:cubicBezTo>
                    <a:pt x="383" y="305"/>
                    <a:pt x="383" y="305"/>
                    <a:pt x="391" y="307"/>
                  </a:cubicBezTo>
                  <a:cubicBezTo>
                    <a:pt x="392" y="308"/>
                    <a:pt x="394" y="307"/>
                    <a:pt x="394" y="306"/>
                  </a:cubicBezTo>
                  <a:lnTo>
                    <a:pt x="398" y="300"/>
                  </a:lnTo>
                  <a:cubicBezTo>
                    <a:pt x="407" y="298"/>
                    <a:pt x="415" y="296"/>
                    <a:pt x="423" y="293"/>
                  </a:cubicBezTo>
                  <a:cubicBezTo>
                    <a:pt x="429" y="291"/>
                    <a:pt x="434" y="290"/>
                    <a:pt x="437" y="290"/>
                  </a:cubicBezTo>
                  <a:cubicBezTo>
                    <a:pt x="439" y="290"/>
                    <a:pt x="439" y="290"/>
                    <a:pt x="439" y="291"/>
                  </a:cubicBezTo>
                  <a:cubicBezTo>
                    <a:pt x="442" y="294"/>
                    <a:pt x="441" y="311"/>
                    <a:pt x="439" y="333"/>
                  </a:cubicBezTo>
                  <a:close/>
                  <a:moveTo>
                    <a:pt x="142" y="154"/>
                  </a:moveTo>
                  <a:cubicBezTo>
                    <a:pt x="141" y="153"/>
                    <a:pt x="139" y="152"/>
                    <a:pt x="138" y="152"/>
                  </a:cubicBezTo>
                  <a:lnTo>
                    <a:pt x="135" y="152"/>
                  </a:lnTo>
                  <a:cubicBezTo>
                    <a:pt x="135" y="152"/>
                    <a:pt x="134" y="152"/>
                    <a:pt x="134" y="152"/>
                  </a:cubicBezTo>
                  <a:cubicBezTo>
                    <a:pt x="134" y="151"/>
                    <a:pt x="134" y="151"/>
                    <a:pt x="134" y="150"/>
                  </a:cubicBezTo>
                  <a:cubicBezTo>
                    <a:pt x="134" y="149"/>
                    <a:pt x="134" y="148"/>
                    <a:pt x="133" y="147"/>
                  </a:cubicBezTo>
                  <a:cubicBezTo>
                    <a:pt x="132" y="147"/>
                    <a:pt x="131" y="146"/>
                    <a:pt x="130" y="146"/>
                  </a:cubicBezTo>
                  <a:cubicBezTo>
                    <a:pt x="130" y="145"/>
                    <a:pt x="129" y="145"/>
                    <a:pt x="129" y="145"/>
                  </a:cubicBezTo>
                  <a:cubicBezTo>
                    <a:pt x="133" y="142"/>
                    <a:pt x="134" y="142"/>
                    <a:pt x="140" y="144"/>
                  </a:cubicBezTo>
                  <a:cubicBezTo>
                    <a:pt x="141" y="151"/>
                    <a:pt x="143" y="155"/>
                    <a:pt x="146" y="159"/>
                  </a:cubicBezTo>
                  <a:cubicBezTo>
                    <a:pt x="145" y="160"/>
                    <a:pt x="144" y="160"/>
                    <a:pt x="143" y="161"/>
                  </a:cubicBezTo>
                  <a:cubicBezTo>
                    <a:pt x="140" y="163"/>
                    <a:pt x="137" y="165"/>
                    <a:pt x="135" y="166"/>
                  </a:cubicBezTo>
                  <a:cubicBezTo>
                    <a:pt x="135" y="164"/>
                    <a:pt x="136" y="163"/>
                    <a:pt x="136" y="161"/>
                  </a:cubicBezTo>
                  <a:lnTo>
                    <a:pt x="141" y="158"/>
                  </a:lnTo>
                  <a:cubicBezTo>
                    <a:pt x="142" y="157"/>
                    <a:pt x="142" y="155"/>
                    <a:pt x="142" y="154"/>
                  </a:cubicBezTo>
                  <a:close/>
                  <a:moveTo>
                    <a:pt x="183" y="84"/>
                  </a:moveTo>
                  <a:cubicBezTo>
                    <a:pt x="187" y="83"/>
                    <a:pt x="191" y="80"/>
                    <a:pt x="196" y="77"/>
                  </a:cubicBezTo>
                  <a:lnTo>
                    <a:pt x="197" y="76"/>
                  </a:lnTo>
                  <a:cubicBezTo>
                    <a:pt x="197" y="75"/>
                    <a:pt x="197" y="75"/>
                    <a:pt x="198" y="75"/>
                  </a:cubicBezTo>
                  <a:cubicBezTo>
                    <a:pt x="192" y="86"/>
                    <a:pt x="191" y="86"/>
                    <a:pt x="188" y="86"/>
                  </a:cubicBezTo>
                  <a:cubicBezTo>
                    <a:pt x="187" y="86"/>
                    <a:pt x="187" y="86"/>
                    <a:pt x="186" y="86"/>
                  </a:cubicBezTo>
                  <a:cubicBezTo>
                    <a:pt x="186" y="85"/>
                    <a:pt x="185" y="84"/>
                    <a:pt x="183" y="84"/>
                  </a:cubicBezTo>
                  <a:cubicBezTo>
                    <a:pt x="183" y="84"/>
                    <a:pt x="183" y="84"/>
                    <a:pt x="183" y="84"/>
                  </a:cubicBezTo>
                  <a:close/>
                  <a:moveTo>
                    <a:pt x="198" y="74"/>
                  </a:moveTo>
                  <a:cubicBezTo>
                    <a:pt x="198" y="74"/>
                    <a:pt x="198" y="73"/>
                    <a:pt x="198" y="73"/>
                  </a:cubicBezTo>
                  <a:lnTo>
                    <a:pt x="198" y="73"/>
                  </a:lnTo>
                  <a:cubicBezTo>
                    <a:pt x="198" y="73"/>
                    <a:pt x="198" y="73"/>
                    <a:pt x="199" y="73"/>
                  </a:cubicBezTo>
                  <a:cubicBezTo>
                    <a:pt x="198" y="73"/>
                    <a:pt x="198" y="74"/>
                    <a:pt x="198" y="74"/>
                  </a:cubicBezTo>
                  <a:close/>
                  <a:moveTo>
                    <a:pt x="207" y="79"/>
                  </a:moveTo>
                  <a:lnTo>
                    <a:pt x="207" y="80"/>
                  </a:lnTo>
                  <a:cubicBezTo>
                    <a:pt x="207" y="81"/>
                    <a:pt x="208" y="82"/>
                    <a:pt x="210" y="82"/>
                  </a:cubicBezTo>
                  <a:cubicBezTo>
                    <a:pt x="210" y="82"/>
                    <a:pt x="210" y="83"/>
                    <a:pt x="210" y="83"/>
                  </a:cubicBezTo>
                  <a:cubicBezTo>
                    <a:pt x="211" y="83"/>
                    <a:pt x="211" y="82"/>
                    <a:pt x="211" y="82"/>
                  </a:cubicBezTo>
                  <a:cubicBezTo>
                    <a:pt x="211" y="82"/>
                    <a:pt x="212" y="83"/>
                    <a:pt x="212" y="83"/>
                  </a:cubicBezTo>
                  <a:lnTo>
                    <a:pt x="212" y="83"/>
                  </a:lnTo>
                  <a:cubicBezTo>
                    <a:pt x="209" y="84"/>
                    <a:pt x="208" y="85"/>
                    <a:pt x="207" y="85"/>
                  </a:cubicBezTo>
                  <a:cubicBezTo>
                    <a:pt x="206" y="83"/>
                    <a:pt x="206" y="81"/>
                    <a:pt x="206" y="79"/>
                  </a:cubicBezTo>
                  <a:cubicBezTo>
                    <a:pt x="206" y="77"/>
                    <a:pt x="207" y="75"/>
                    <a:pt x="206" y="73"/>
                  </a:cubicBezTo>
                  <a:cubicBezTo>
                    <a:pt x="206" y="72"/>
                    <a:pt x="205" y="71"/>
                    <a:pt x="204" y="70"/>
                  </a:cubicBezTo>
                  <a:cubicBezTo>
                    <a:pt x="203" y="70"/>
                    <a:pt x="203" y="70"/>
                    <a:pt x="203" y="70"/>
                  </a:cubicBezTo>
                  <a:cubicBezTo>
                    <a:pt x="203" y="70"/>
                    <a:pt x="203" y="69"/>
                    <a:pt x="203" y="69"/>
                  </a:cubicBezTo>
                  <a:cubicBezTo>
                    <a:pt x="204" y="70"/>
                    <a:pt x="205" y="70"/>
                    <a:pt x="205" y="70"/>
                  </a:cubicBezTo>
                  <a:cubicBezTo>
                    <a:pt x="206" y="70"/>
                    <a:pt x="206" y="70"/>
                    <a:pt x="206" y="70"/>
                  </a:cubicBezTo>
                  <a:cubicBezTo>
                    <a:pt x="207" y="70"/>
                    <a:pt x="207" y="70"/>
                    <a:pt x="207" y="70"/>
                  </a:cubicBezTo>
                  <a:cubicBezTo>
                    <a:pt x="206" y="72"/>
                    <a:pt x="206" y="75"/>
                    <a:pt x="207" y="79"/>
                  </a:cubicBezTo>
                  <a:close/>
                  <a:moveTo>
                    <a:pt x="218" y="89"/>
                  </a:moveTo>
                  <a:lnTo>
                    <a:pt x="216" y="85"/>
                  </a:lnTo>
                  <a:cubicBezTo>
                    <a:pt x="216" y="85"/>
                    <a:pt x="216" y="85"/>
                    <a:pt x="216" y="84"/>
                  </a:cubicBezTo>
                  <a:cubicBezTo>
                    <a:pt x="216" y="84"/>
                    <a:pt x="216" y="84"/>
                    <a:pt x="216" y="84"/>
                  </a:cubicBezTo>
                  <a:cubicBezTo>
                    <a:pt x="216" y="84"/>
                    <a:pt x="217" y="84"/>
                    <a:pt x="218" y="84"/>
                  </a:cubicBezTo>
                  <a:cubicBezTo>
                    <a:pt x="220" y="84"/>
                    <a:pt x="221" y="85"/>
                    <a:pt x="222" y="86"/>
                  </a:cubicBezTo>
                  <a:cubicBezTo>
                    <a:pt x="219" y="90"/>
                    <a:pt x="217" y="92"/>
                    <a:pt x="215" y="96"/>
                  </a:cubicBezTo>
                  <a:cubicBezTo>
                    <a:pt x="214" y="96"/>
                    <a:pt x="214" y="96"/>
                    <a:pt x="213" y="96"/>
                  </a:cubicBezTo>
                  <a:cubicBezTo>
                    <a:pt x="214" y="95"/>
                    <a:pt x="216" y="94"/>
                    <a:pt x="217" y="93"/>
                  </a:cubicBezTo>
                  <a:cubicBezTo>
                    <a:pt x="218" y="92"/>
                    <a:pt x="218" y="90"/>
                    <a:pt x="218" y="89"/>
                  </a:cubicBezTo>
                  <a:close/>
                  <a:moveTo>
                    <a:pt x="361" y="119"/>
                  </a:moveTo>
                  <a:lnTo>
                    <a:pt x="360" y="117"/>
                  </a:lnTo>
                  <a:cubicBezTo>
                    <a:pt x="360" y="117"/>
                    <a:pt x="360" y="117"/>
                    <a:pt x="361" y="117"/>
                  </a:cubicBezTo>
                  <a:lnTo>
                    <a:pt x="361" y="119"/>
                  </a:lnTo>
                  <a:close/>
                  <a:moveTo>
                    <a:pt x="135" y="256"/>
                  </a:moveTo>
                  <a:cubicBezTo>
                    <a:pt x="135" y="257"/>
                    <a:pt x="135" y="259"/>
                    <a:pt x="134" y="260"/>
                  </a:cubicBezTo>
                  <a:lnTo>
                    <a:pt x="129" y="265"/>
                  </a:lnTo>
                  <a:cubicBezTo>
                    <a:pt x="128" y="265"/>
                    <a:pt x="127" y="266"/>
                    <a:pt x="126" y="266"/>
                  </a:cubicBezTo>
                  <a:cubicBezTo>
                    <a:pt x="126" y="266"/>
                    <a:pt x="126" y="266"/>
                    <a:pt x="126" y="266"/>
                  </a:cubicBezTo>
                  <a:cubicBezTo>
                    <a:pt x="125" y="266"/>
                    <a:pt x="124" y="265"/>
                    <a:pt x="124" y="264"/>
                  </a:cubicBezTo>
                  <a:cubicBezTo>
                    <a:pt x="120" y="259"/>
                    <a:pt x="119" y="259"/>
                    <a:pt x="119" y="259"/>
                  </a:cubicBezTo>
                  <a:cubicBezTo>
                    <a:pt x="118" y="259"/>
                    <a:pt x="117" y="259"/>
                    <a:pt x="117" y="259"/>
                  </a:cubicBezTo>
                  <a:cubicBezTo>
                    <a:pt x="115" y="259"/>
                    <a:pt x="113" y="258"/>
                    <a:pt x="113" y="257"/>
                  </a:cubicBezTo>
                  <a:cubicBezTo>
                    <a:pt x="111" y="249"/>
                    <a:pt x="111" y="246"/>
                    <a:pt x="118" y="244"/>
                  </a:cubicBezTo>
                  <a:lnTo>
                    <a:pt x="120" y="244"/>
                  </a:lnTo>
                  <a:cubicBezTo>
                    <a:pt x="120" y="243"/>
                    <a:pt x="121" y="244"/>
                    <a:pt x="122" y="244"/>
                  </a:cubicBezTo>
                  <a:lnTo>
                    <a:pt x="129" y="248"/>
                  </a:lnTo>
                  <a:cubicBezTo>
                    <a:pt x="130" y="248"/>
                    <a:pt x="130" y="249"/>
                    <a:pt x="130" y="249"/>
                  </a:cubicBezTo>
                  <a:lnTo>
                    <a:pt x="135" y="256"/>
                  </a:lnTo>
                  <a:close/>
                  <a:moveTo>
                    <a:pt x="308" y="83"/>
                  </a:moveTo>
                  <a:cubicBezTo>
                    <a:pt x="299" y="96"/>
                    <a:pt x="284" y="105"/>
                    <a:pt x="277" y="108"/>
                  </a:cubicBezTo>
                  <a:cubicBezTo>
                    <a:pt x="277" y="110"/>
                    <a:pt x="277" y="111"/>
                    <a:pt x="276" y="112"/>
                  </a:cubicBezTo>
                  <a:cubicBezTo>
                    <a:pt x="275" y="113"/>
                    <a:pt x="273" y="114"/>
                    <a:pt x="271" y="114"/>
                  </a:cubicBezTo>
                  <a:lnTo>
                    <a:pt x="271" y="114"/>
                  </a:lnTo>
                  <a:cubicBezTo>
                    <a:pt x="267" y="114"/>
                    <a:pt x="265" y="113"/>
                    <a:pt x="263" y="111"/>
                  </a:cubicBezTo>
                  <a:cubicBezTo>
                    <a:pt x="263" y="110"/>
                    <a:pt x="262" y="110"/>
                    <a:pt x="261" y="110"/>
                  </a:cubicBezTo>
                  <a:cubicBezTo>
                    <a:pt x="260" y="109"/>
                    <a:pt x="259" y="108"/>
                    <a:pt x="258" y="107"/>
                  </a:cubicBezTo>
                  <a:cubicBezTo>
                    <a:pt x="258" y="106"/>
                    <a:pt x="258" y="104"/>
                    <a:pt x="257" y="103"/>
                  </a:cubicBezTo>
                  <a:cubicBezTo>
                    <a:pt x="256" y="101"/>
                    <a:pt x="255" y="98"/>
                    <a:pt x="255" y="95"/>
                  </a:cubicBezTo>
                  <a:cubicBezTo>
                    <a:pt x="256" y="95"/>
                    <a:pt x="256" y="95"/>
                    <a:pt x="256" y="94"/>
                  </a:cubicBezTo>
                  <a:lnTo>
                    <a:pt x="257" y="93"/>
                  </a:lnTo>
                  <a:cubicBezTo>
                    <a:pt x="258" y="91"/>
                    <a:pt x="259" y="88"/>
                    <a:pt x="260" y="86"/>
                  </a:cubicBezTo>
                  <a:cubicBezTo>
                    <a:pt x="259" y="85"/>
                    <a:pt x="258" y="84"/>
                    <a:pt x="258" y="83"/>
                  </a:cubicBezTo>
                  <a:cubicBezTo>
                    <a:pt x="257" y="82"/>
                    <a:pt x="257" y="81"/>
                    <a:pt x="257" y="80"/>
                  </a:cubicBezTo>
                  <a:cubicBezTo>
                    <a:pt x="257" y="78"/>
                    <a:pt x="257" y="77"/>
                    <a:pt x="257" y="76"/>
                  </a:cubicBezTo>
                  <a:cubicBezTo>
                    <a:pt x="257" y="75"/>
                    <a:pt x="256" y="74"/>
                    <a:pt x="255" y="73"/>
                  </a:cubicBezTo>
                  <a:cubicBezTo>
                    <a:pt x="254" y="71"/>
                    <a:pt x="253" y="70"/>
                    <a:pt x="251" y="68"/>
                  </a:cubicBezTo>
                  <a:cubicBezTo>
                    <a:pt x="250" y="68"/>
                    <a:pt x="248" y="67"/>
                    <a:pt x="247" y="67"/>
                  </a:cubicBezTo>
                  <a:cubicBezTo>
                    <a:pt x="246" y="67"/>
                    <a:pt x="246" y="67"/>
                    <a:pt x="245" y="66"/>
                  </a:cubicBezTo>
                  <a:lnTo>
                    <a:pt x="244" y="67"/>
                  </a:lnTo>
                  <a:cubicBezTo>
                    <a:pt x="244" y="68"/>
                    <a:pt x="243" y="69"/>
                    <a:pt x="242" y="69"/>
                  </a:cubicBezTo>
                  <a:cubicBezTo>
                    <a:pt x="241" y="69"/>
                    <a:pt x="240" y="69"/>
                    <a:pt x="239" y="68"/>
                  </a:cubicBezTo>
                  <a:cubicBezTo>
                    <a:pt x="239" y="68"/>
                    <a:pt x="239" y="68"/>
                    <a:pt x="239" y="68"/>
                  </a:cubicBezTo>
                  <a:cubicBezTo>
                    <a:pt x="237" y="69"/>
                    <a:pt x="235" y="70"/>
                    <a:pt x="229" y="72"/>
                  </a:cubicBezTo>
                  <a:cubicBezTo>
                    <a:pt x="229" y="72"/>
                    <a:pt x="229" y="72"/>
                    <a:pt x="228" y="72"/>
                  </a:cubicBezTo>
                  <a:cubicBezTo>
                    <a:pt x="228" y="72"/>
                    <a:pt x="227" y="72"/>
                    <a:pt x="227" y="71"/>
                  </a:cubicBezTo>
                  <a:cubicBezTo>
                    <a:pt x="225" y="70"/>
                    <a:pt x="224" y="70"/>
                    <a:pt x="224" y="70"/>
                  </a:cubicBezTo>
                  <a:cubicBezTo>
                    <a:pt x="222" y="70"/>
                    <a:pt x="221" y="68"/>
                    <a:pt x="221" y="66"/>
                  </a:cubicBezTo>
                  <a:cubicBezTo>
                    <a:pt x="221" y="65"/>
                    <a:pt x="222" y="63"/>
                    <a:pt x="224" y="63"/>
                  </a:cubicBezTo>
                  <a:lnTo>
                    <a:pt x="224" y="63"/>
                  </a:lnTo>
                  <a:cubicBezTo>
                    <a:pt x="228" y="63"/>
                    <a:pt x="230" y="62"/>
                    <a:pt x="236" y="58"/>
                  </a:cubicBezTo>
                  <a:cubicBezTo>
                    <a:pt x="235" y="56"/>
                    <a:pt x="234" y="54"/>
                    <a:pt x="234" y="52"/>
                  </a:cubicBezTo>
                  <a:cubicBezTo>
                    <a:pt x="234" y="51"/>
                    <a:pt x="234" y="50"/>
                    <a:pt x="235" y="50"/>
                  </a:cubicBezTo>
                  <a:cubicBezTo>
                    <a:pt x="235" y="49"/>
                    <a:pt x="236" y="48"/>
                    <a:pt x="237" y="48"/>
                  </a:cubicBezTo>
                  <a:cubicBezTo>
                    <a:pt x="238" y="48"/>
                    <a:pt x="239" y="48"/>
                    <a:pt x="242" y="48"/>
                  </a:cubicBezTo>
                  <a:cubicBezTo>
                    <a:pt x="244" y="47"/>
                    <a:pt x="247" y="46"/>
                    <a:pt x="249" y="47"/>
                  </a:cubicBezTo>
                  <a:cubicBezTo>
                    <a:pt x="249" y="46"/>
                    <a:pt x="250" y="46"/>
                    <a:pt x="251" y="46"/>
                  </a:cubicBezTo>
                  <a:cubicBezTo>
                    <a:pt x="253" y="45"/>
                    <a:pt x="255" y="48"/>
                    <a:pt x="255" y="48"/>
                  </a:cubicBezTo>
                  <a:cubicBezTo>
                    <a:pt x="256" y="48"/>
                    <a:pt x="256" y="49"/>
                    <a:pt x="256" y="49"/>
                  </a:cubicBezTo>
                  <a:cubicBezTo>
                    <a:pt x="256" y="49"/>
                    <a:pt x="256" y="48"/>
                    <a:pt x="256" y="48"/>
                  </a:cubicBezTo>
                  <a:cubicBezTo>
                    <a:pt x="257" y="48"/>
                    <a:pt x="257" y="48"/>
                    <a:pt x="257" y="48"/>
                  </a:cubicBezTo>
                  <a:cubicBezTo>
                    <a:pt x="258" y="47"/>
                    <a:pt x="258" y="46"/>
                    <a:pt x="259" y="46"/>
                  </a:cubicBezTo>
                  <a:cubicBezTo>
                    <a:pt x="260" y="45"/>
                    <a:pt x="261" y="45"/>
                    <a:pt x="262" y="45"/>
                  </a:cubicBezTo>
                  <a:cubicBezTo>
                    <a:pt x="265" y="47"/>
                    <a:pt x="267" y="47"/>
                    <a:pt x="267" y="47"/>
                  </a:cubicBezTo>
                  <a:cubicBezTo>
                    <a:pt x="267" y="47"/>
                    <a:pt x="268" y="47"/>
                    <a:pt x="269" y="47"/>
                  </a:cubicBezTo>
                  <a:cubicBezTo>
                    <a:pt x="269" y="47"/>
                    <a:pt x="270" y="47"/>
                    <a:pt x="270" y="47"/>
                  </a:cubicBezTo>
                  <a:cubicBezTo>
                    <a:pt x="271" y="47"/>
                    <a:pt x="272" y="47"/>
                    <a:pt x="273" y="47"/>
                  </a:cubicBezTo>
                  <a:cubicBezTo>
                    <a:pt x="273" y="47"/>
                    <a:pt x="273" y="46"/>
                    <a:pt x="274" y="45"/>
                  </a:cubicBezTo>
                  <a:cubicBezTo>
                    <a:pt x="275" y="45"/>
                    <a:pt x="276" y="44"/>
                    <a:pt x="277" y="44"/>
                  </a:cubicBezTo>
                  <a:cubicBezTo>
                    <a:pt x="277" y="44"/>
                    <a:pt x="278" y="45"/>
                    <a:pt x="279" y="45"/>
                  </a:cubicBezTo>
                  <a:cubicBezTo>
                    <a:pt x="279" y="44"/>
                    <a:pt x="280" y="43"/>
                    <a:pt x="281" y="43"/>
                  </a:cubicBezTo>
                  <a:lnTo>
                    <a:pt x="283" y="42"/>
                  </a:lnTo>
                  <a:cubicBezTo>
                    <a:pt x="283" y="42"/>
                    <a:pt x="285" y="42"/>
                    <a:pt x="285" y="42"/>
                  </a:cubicBezTo>
                  <a:lnTo>
                    <a:pt x="290" y="45"/>
                  </a:lnTo>
                  <a:cubicBezTo>
                    <a:pt x="291" y="45"/>
                    <a:pt x="291" y="46"/>
                    <a:pt x="292" y="46"/>
                  </a:cubicBezTo>
                  <a:cubicBezTo>
                    <a:pt x="293" y="46"/>
                    <a:pt x="294" y="46"/>
                    <a:pt x="295" y="46"/>
                  </a:cubicBezTo>
                  <a:cubicBezTo>
                    <a:pt x="296" y="47"/>
                    <a:pt x="297" y="48"/>
                    <a:pt x="297" y="49"/>
                  </a:cubicBezTo>
                  <a:cubicBezTo>
                    <a:pt x="298" y="51"/>
                    <a:pt x="301" y="58"/>
                    <a:pt x="307" y="63"/>
                  </a:cubicBezTo>
                  <a:cubicBezTo>
                    <a:pt x="307" y="64"/>
                    <a:pt x="308" y="64"/>
                    <a:pt x="308" y="65"/>
                  </a:cubicBezTo>
                  <a:lnTo>
                    <a:pt x="308" y="66"/>
                  </a:lnTo>
                  <a:cubicBezTo>
                    <a:pt x="308" y="67"/>
                    <a:pt x="309" y="68"/>
                    <a:pt x="309" y="69"/>
                  </a:cubicBezTo>
                  <a:cubicBezTo>
                    <a:pt x="310" y="70"/>
                    <a:pt x="309" y="71"/>
                    <a:pt x="308" y="72"/>
                  </a:cubicBezTo>
                  <a:cubicBezTo>
                    <a:pt x="308" y="72"/>
                    <a:pt x="308" y="73"/>
                    <a:pt x="308" y="73"/>
                  </a:cubicBezTo>
                  <a:cubicBezTo>
                    <a:pt x="308" y="73"/>
                    <a:pt x="309" y="74"/>
                    <a:pt x="309" y="74"/>
                  </a:cubicBezTo>
                  <a:cubicBezTo>
                    <a:pt x="310" y="76"/>
                    <a:pt x="310" y="77"/>
                    <a:pt x="310" y="78"/>
                  </a:cubicBezTo>
                  <a:cubicBezTo>
                    <a:pt x="309" y="78"/>
                    <a:pt x="309" y="79"/>
                    <a:pt x="308" y="79"/>
                  </a:cubicBezTo>
                  <a:cubicBezTo>
                    <a:pt x="309" y="79"/>
                    <a:pt x="309" y="80"/>
                    <a:pt x="309" y="80"/>
                  </a:cubicBezTo>
                  <a:cubicBezTo>
                    <a:pt x="309" y="81"/>
                    <a:pt x="309" y="82"/>
                    <a:pt x="308" y="83"/>
                  </a:cubicBezTo>
                  <a:close/>
                  <a:moveTo>
                    <a:pt x="329" y="90"/>
                  </a:moveTo>
                  <a:cubicBezTo>
                    <a:pt x="329" y="90"/>
                    <a:pt x="329" y="91"/>
                    <a:pt x="329" y="91"/>
                  </a:cubicBezTo>
                  <a:cubicBezTo>
                    <a:pt x="329" y="96"/>
                    <a:pt x="325" y="99"/>
                    <a:pt x="315" y="100"/>
                  </a:cubicBezTo>
                  <a:cubicBezTo>
                    <a:pt x="315" y="100"/>
                    <a:pt x="315" y="100"/>
                    <a:pt x="315" y="100"/>
                  </a:cubicBezTo>
                  <a:cubicBezTo>
                    <a:pt x="314" y="100"/>
                    <a:pt x="314" y="100"/>
                    <a:pt x="313" y="100"/>
                  </a:cubicBezTo>
                  <a:lnTo>
                    <a:pt x="312" y="99"/>
                  </a:lnTo>
                  <a:cubicBezTo>
                    <a:pt x="310" y="98"/>
                    <a:pt x="309" y="97"/>
                    <a:pt x="308" y="96"/>
                  </a:cubicBezTo>
                  <a:cubicBezTo>
                    <a:pt x="307" y="96"/>
                    <a:pt x="306" y="95"/>
                    <a:pt x="306" y="93"/>
                  </a:cubicBezTo>
                  <a:cubicBezTo>
                    <a:pt x="306" y="92"/>
                    <a:pt x="307" y="91"/>
                    <a:pt x="308" y="91"/>
                  </a:cubicBezTo>
                  <a:cubicBezTo>
                    <a:pt x="310" y="89"/>
                    <a:pt x="312" y="88"/>
                    <a:pt x="316" y="88"/>
                  </a:cubicBezTo>
                  <a:cubicBezTo>
                    <a:pt x="320" y="87"/>
                    <a:pt x="322" y="87"/>
                    <a:pt x="326" y="87"/>
                  </a:cubicBezTo>
                  <a:cubicBezTo>
                    <a:pt x="328" y="88"/>
                    <a:pt x="329" y="89"/>
                    <a:pt x="329" y="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9694">
                <a:defRPr/>
              </a:pPr>
              <a:endParaRPr sz="1700">
                <a:solidFill>
                  <a:prstClr val="black"/>
                </a:solidFill>
                <a:ea typeface="苹方 常规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9D00A1E6-4361-426C-98C2-5CD33E59DCBB}"/>
              </a:ext>
            </a:extLst>
          </p:cNvPr>
          <p:cNvGrpSpPr/>
          <p:nvPr/>
        </p:nvGrpSpPr>
        <p:grpSpPr>
          <a:xfrm>
            <a:off x="4914989" y="7047804"/>
            <a:ext cx="256818" cy="659484"/>
            <a:chOff x="7816594" y="3601882"/>
            <a:chExt cx="775862" cy="775862"/>
          </a:xfrm>
        </p:grpSpPr>
        <p:sp>
          <p:nvSpPr>
            <p:cNvPr id="44" name="ïṧḷïḓê-Oval 71">
              <a:extLst>
                <a:ext uri="{FF2B5EF4-FFF2-40B4-BE49-F238E27FC236}">
                  <a16:creationId xmlns:a16="http://schemas.microsoft.com/office/drawing/2014/main" xmlns="" id="{C1CE3982-C9B6-489A-90BB-A9B5D067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594" y="3601882"/>
              <a:ext cx="775862" cy="775862"/>
            </a:xfrm>
            <a:prstGeom prst="ellipse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5" name="ïṧḷïḓê-Freeform: Shape 73">
              <a:extLst>
                <a:ext uri="{FF2B5EF4-FFF2-40B4-BE49-F238E27FC236}">
                  <a16:creationId xmlns:a16="http://schemas.microsoft.com/office/drawing/2014/main" xmlns="" id="{659D39E7-488B-416A-8729-26083523C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5864" y="3842794"/>
              <a:ext cx="317322" cy="294040"/>
            </a:xfrm>
            <a:custGeom>
              <a:avLst/>
              <a:gdLst>
                <a:gd name="connsiteX0" fmla="*/ 587173 w 604825"/>
                <a:gd name="connsiteY0" fmla="*/ 471771 h 560449"/>
                <a:gd name="connsiteX1" fmla="*/ 585296 w 604825"/>
                <a:gd name="connsiteY1" fmla="*/ 477396 h 560449"/>
                <a:gd name="connsiteX2" fmla="*/ 583419 w 604825"/>
                <a:gd name="connsiteY2" fmla="*/ 481380 h 560449"/>
                <a:gd name="connsiteX3" fmla="*/ 584827 w 604825"/>
                <a:gd name="connsiteY3" fmla="*/ 486535 h 560449"/>
                <a:gd name="connsiteX4" fmla="*/ 587173 w 604825"/>
                <a:gd name="connsiteY4" fmla="*/ 471771 h 560449"/>
                <a:gd name="connsiteX5" fmla="*/ 484866 w 604825"/>
                <a:gd name="connsiteY5" fmla="*/ 401936 h 560449"/>
                <a:gd name="connsiteX6" fmla="*/ 491671 w 604825"/>
                <a:gd name="connsiteY6" fmla="*/ 412247 h 560449"/>
                <a:gd name="connsiteX7" fmla="*/ 495660 w 604825"/>
                <a:gd name="connsiteY7" fmla="*/ 417637 h 560449"/>
                <a:gd name="connsiteX8" fmla="*/ 497068 w 604825"/>
                <a:gd name="connsiteY8" fmla="*/ 416700 h 560449"/>
                <a:gd name="connsiteX9" fmla="*/ 484866 w 604825"/>
                <a:gd name="connsiteY9" fmla="*/ 401936 h 560449"/>
                <a:gd name="connsiteX10" fmla="*/ 336589 w 604825"/>
                <a:gd name="connsiteY10" fmla="*/ 188440 h 560449"/>
                <a:gd name="connsiteX11" fmla="*/ 339405 w 604825"/>
                <a:gd name="connsiteY11" fmla="*/ 189846 h 560449"/>
                <a:gd name="connsiteX12" fmla="*/ 349965 w 604825"/>
                <a:gd name="connsiteY12" fmla="*/ 191956 h 560449"/>
                <a:gd name="connsiteX13" fmla="*/ 354189 w 604825"/>
                <a:gd name="connsiteY13" fmla="*/ 192893 h 560449"/>
                <a:gd name="connsiteX14" fmla="*/ 336589 w 604825"/>
                <a:gd name="connsiteY14" fmla="*/ 188440 h 560449"/>
                <a:gd name="connsiteX15" fmla="*/ 296460 w 604825"/>
                <a:gd name="connsiteY15" fmla="*/ 67036 h 560449"/>
                <a:gd name="connsiteX16" fmla="*/ 330253 w 604825"/>
                <a:gd name="connsiteY16" fmla="*/ 99379 h 560449"/>
                <a:gd name="connsiteX17" fmla="*/ 332599 w 604825"/>
                <a:gd name="connsiteY17" fmla="*/ 103364 h 560449"/>
                <a:gd name="connsiteX18" fmla="*/ 358413 w 604825"/>
                <a:gd name="connsiteY18" fmla="*/ 100551 h 560449"/>
                <a:gd name="connsiteX19" fmla="*/ 408397 w 604825"/>
                <a:gd name="connsiteY19" fmla="*/ 116488 h 560449"/>
                <a:gd name="connsiteX20" fmla="*/ 405347 w 604825"/>
                <a:gd name="connsiteY20" fmla="*/ 196174 h 560449"/>
                <a:gd name="connsiteX21" fmla="*/ 340578 w 604825"/>
                <a:gd name="connsiteY21" fmla="*/ 216565 h 560449"/>
                <a:gd name="connsiteX22" fmla="*/ 312652 w 604825"/>
                <a:gd name="connsiteY22" fmla="*/ 185159 h 560449"/>
                <a:gd name="connsiteX23" fmla="*/ 310540 w 604825"/>
                <a:gd name="connsiteY23" fmla="*/ 180237 h 560449"/>
                <a:gd name="connsiteX24" fmla="*/ 308663 w 604825"/>
                <a:gd name="connsiteY24" fmla="*/ 180003 h 560449"/>
                <a:gd name="connsiteX25" fmla="*/ 305143 w 604825"/>
                <a:gd name="connsiteY25" fmla="*/ 179065 h 560449"/>
                <a:gd name="connsiteX26" fmla="*/ 263841 w 604825"/>
                <a:gd name="connsiteY26" fmla="*/ 175081 h 560449"/>
                <a:gd name="connsiteX27" fmla="*/ 254924 w 604825"/>
                <a:gd name="connsiteY27" fmla="*/ 174378 h 560449"/>
                <a:gd name="connsiteX28" fmla="*/ 253750 w 604825"/>
                <a:gd name="connsiteY28" fmla="*/ 161253 h 560449"/>
                <a:gd name="connsiteX29" fmla="*/ 261964 w 604825"/>
                <a:gd name="connsiteY29" fmla="*/ 156097 h 560449"/>
                <a:gd name="connsiteX30" fmla="*/ 295756 w 604825"/>
                <a:gd name="connsiteY30" fmla="*/ 158441 h 560449"/>
                <a:gd name="connsiteX31" fmla="*/ 306786 w 604825"/>
                <a:gd name="connsiteY31" fmla="*/ 160316 h 560449"/>
                <a:gd name="connsiteX32" fmla="*/ 310306 w 604825"/>
                <a:gd name="connsiteY32" fmla="*/ 140160 h 560449"/>
                <a:gd name="connsiteX33" fmla="*/ 322509 w 604825"/>
                <a:gd name="connsiteY33" fmla="*/ 112035 h 560449"/>
                <a:gd name="connsiteX34" fmla="*/ 320866 w 604825"/>
                <a:gd name="connsiteY34" fmla="*/ 111567 h 560449"/>
                <a:gd name="connsiteX35" fmla="*/ 319927 w 604825"/>
                <a:gd name="connsiteY35" fmla="*/ 110864 h 560449"/>
                <a:gd name="connsiteX36" fmla="*/ 319223 w 604825"/>
                <a:gd name="connsiteY36" fmla="*/ 110395 h 560449"/>
                <a:gd name="connsiteX37" fmla="*/ 318754 w 604825"/>
                <a:gd name="connsiteY37" fmla="*/ 109926 h 560449"/>
                <a:gd name="connsiteX38" fmla="*/ 307959 w 604825"/>
                <a:gd name="connsiteY38" fmla="*/ 100786 h 560449"/>
                <a:gd name="connsiteX39" fmla="*/ 295052 w 604825"/>
                <a:gd name="connsiteY39" fmla="*/ 88833 h 560449"/>
                <a:gd name="connsiteX40" fmla="*/ 292471 w 604825"/>
                <a:gd name="connsiteY40" fmla="*/ 86489 h 560449"/>
                <a:gd name="connsiteX41" fmla="*/ 283788 w 604825"/>
                <a:gd name="connsiteY41" fmla="*/ 76880 h 560449"/>
                <a:gd name="connsiteX42" fmla="*/ 296460 w 604825"/>
                <a:gd name="connsiteY42" fmla="*/ 67036 h 560449"/>
                <a:gd name="connsiteX43" fmla="*/ 343262 w 604825"/>
                <a:gd name="connsiteY43" fmla="*/ 20358 h 560449"/>
                <a:gd name="connsiteX44" fmla="*/ 310991 w 604825"/>
                <a:gd name="connsiteY44" fmla="*/ 29322 h 560449"/>
                <a:gd name="connsiteX45" fmla="*/ 299258 w 604825"/>
                <a:gd name="connsiteY45" fmla="*/ 27447 h 560449"/>
                <a:gd name="connsiteX46" fmla="*/ 237076 w 604825"/>
                <a:gd name="connsiteY46" fmla="*/ 104079 h 560449"/>
                <a:gd name="connsiteX47" fmla="*/ 242004 w 604825"/>
                <a:gd name="connsiteY47" fmla="*/ 220316 h 560449"/>
                <a:gd name="connsiteX48" fmla="*/ 428081 w 604825"/>
                <a:gd name="connsiteY48" fmla="*/ 277497 h 560449"/>
                <a:gd name="connsiteX49" fmla="*/ 487212 w 604825"/>
                <a:gd name="connsiteY49" fmla="*/ 124936 h 560449"/>
                <a:gd name="connsiteX50" fmla="*/ 439813 w 604825"/>
                <a:gd name="connsiteY50" fmla="*/ 50413 h 560449"/>
                <a:gd name="connsiteX51" fmla="*/ 343262 w 604825"/>
                <a:gd name="connsiteY51" fmla="*/ 20358 h 560449"/>
                <a:gd name="connsiteX52" fmla="*/ 194659 w 604825"/>
                <a:gd name="connsiteY52" fmla="*/ 2523 h 560449"/>
                <a:gd name="connsiteX53" fmla="*/ 207478 w 604825"/>
                <a:gd name="connsiteY53" fmla="*/ 8967 h 560449"/>
                <a:gd name="connsiteX54" fmla="*/ 225548 w 604825"/>
                <a:gd name="connsiteY54" fmla="*/ 44351 h 560449"/>
                <a:gd name="connsiteX55" fmla="*/ 214049 w 604825"/>
                <a:gd name="connsiteY55" fmla="*/ 58879 h 560449"/>
                <a:gd name="connsiteX56" fmla="*/ 212641 w 604825"/>
                <a:gd name="connsiteY56" fmla="*/ 61222 h 560449"/>
                <a:gd name="connsiteX57" fmla="*/ 168522 w 604825"/>
                <a:gd name="connsiteY57" fmla="*/ 74579 h 560449"/>
                <a:gd name="connsiteX58" fmla="*/ 139188 w 604825"/>
                <a:gd name="connsiteY58" fmla="*/ 122617 h 560449"/>
                <a:gd name="connsiteX59" fmla="*/ 96947 w 604825"/>
                <a:gd name="connsiteY59" fmla="*/ 191041 h 560449"/>
                <a:gd name="connsiteX60" fmla="*/ 118068 w 604825"/>
                <a:gd name="connsiteY60" fmla="*/ 214240 h 560449"/>
                <a:gd name="connsiteX61" fmla="*/ 119006 w 604825"/>
                <a:gd name="connsiteY61" fmla="*/ 216817 h 560449"/>
                <a:gd name="connsiteX62" fmla="*/ 143647 w 604825"/>
                <a:gd name="connsiteY62" fmla="*/ 213068 h 560449"/>
                <a:gd name="connsiteX63" fmla="*/ 165002 w 604825"/>
                <a:gd name="connsiteY63" fmla="*/ 208382 h 560449"/>
                <a:gd name="connsiteX64" fmla="*/ 173685 w 604825"/>
                <a:gd name="connsiteY64" fmla="*/ 206976 h 560449"/>
                <a:gd name="connsiteX65" fmla="*/ 182838 w 604825"/>
                <a:gd name="connsiteY65" fmla="*/ 216114 h 560449"/>
                <a:gd name="connsiteX66" fmla="*/ 151861 w 604825"/>
                <a:gd name="connsiteY66" fmla="*/ 229706 h 560449"/>
                <a:gd name="connsiteX67" fmla="*/ 123231 w 604825"/>
                <a:gd name="connsiteY67" fmla="*/ 232517 h 560449"/>
                <a:gd name="connsiteX68" fmla="*/ 120180 w 604825"/>
                <a:gd name="connsiteY68" fmla="*/ 248218 h 560449"/>
                <a:gd name="connsiteX69" fmla="*/ 86622 w 604825"/>
                <a:gd name="connsiteY69" fmla="*/ 266964 h 560449"/>
                <a:gd name="connsiteX70" fmla="*/ 78643 w 604825"/>
                <a:gd name="connsiteY70" fmla="*/ 267198 h 560449"/>
                <a:gd name="connsiteX71" fmla="*/ 77939 w 604825"/>
                <a:gd name="connsiteY71" fmla="*/ 270713 h 560449"/>
                <a:gd name="connsiteX72" fmla="*/ 71602 w 604825"/>
                <a:gd name="connsiteY72" fmla="*/ 337966 h 560449"/>
                <a:gd name="connsiteX73" fmla="*/ 74184 w 604825"/>
                <a:gd name="connsiteY73" fmla="*/ 430526 h 560449"/>
                <a:gd name="connsiteX74" fmla="*/ 83101 w 604825"/>
                <a:gd name="connsiteY74" fmla="*/ 433573 h 560449"/>
                <a:gd name="connsiteX75" fmla="*/ 130505 w 604825"/>
                <a:gd name="connsiteY75" fmla="*/ 479501 h 560449"/>
                <a:gd name="connsiteX76" fmla="*/ 207713 w 604825"/>
                <a:gd name="connsiteY76" fmla="*/ 472003 h 560449"/>
                <a:gd name="connsiteX77" fmla="*/ 248781 w 604825"/>
                <a:gd name="connsiteY77" fmla="*/ 469659 h 560449"/>
                <a:gd name="connsiteX78" fmla="*/ 254648 w 604825"/>
                <a:gd name="connsiteY78" fmla="*/ 438025 h 560449"/>
                <a:gd name="connsiteX79" fmla="*/ 317305 w 604825"/>
                <a:gd name="connsiteY79" fmla="*/ 399595 h 560449"/>
                <a:gd name="connsiteX80" fmla="*/ 335140 w 604825"/>
                <a:gd name="connsiteY80" fmla="*/ 402172 h 560449"/>
                <a:gd name="connsiteX81" fmla="*/ 368229 w 604825"/>
                <a:gd name="connsiteY81" fmla="*/ 495201 h 560449"/>
                <a:gd name="connsiteX82" fmla="*/ 283278 w 604825"/>
                <a:gd name="connsiteY82" fmla="*/ 524727 h 560449"/>
                <a:gd name="connsiteX83" fmla="*/ 251597 w 604825"/>
                <a:gd name="connsiteY83" fmla="*/ 488640 h 560449"/>
                <a:gd name="connsiteX84" fmla="*/ 250893 w 604825"/>
                <a:gd name="connsiteY84" fmla="*/ 488874 h 560449"/>
                <a:gd name="connsiteX85" fmla="*/ 130740 w 604825"/>
                <a:gd name="connsiteY85" fmla="*/ 495201 h 560449"/>
                <a:gd name="connsiteX86" fmla="*/ 126516 w 604825"/>
                <a:gd name="connsiteY86" fmla="*/ 512073 h 560449"/>
                <a:gd name="connsiteX87" fmla="*/ 77704 w 604825"/>
                <a:gd name="connsiteY87" fmla="*/ 559173 h 560449"/>
                <a:gd name="connsiteX88" fmla="*/ 7302 w 604825"/>
                <a:gd name="connsiteY88" fmla="*/ 526836 h 560449"/>
                <a:gd name="connsiteX89" fmla="*/ 57991 w 604825"/>
                <a:gd name="connsiteY89" fmla="*/ 428886 h 560449"/>
                <a:gd name="connsiteX90" fmla="*/ 55410 w 604825"/>
                <a:gd name="connsiteY90" fmla="*/ 406859 h 560449"/>
                <a:gd name="connsiteX91" fmla="*/ 54706 w 604825"/>
                <a:gd name="connsiteY91" fmla="*/ 331639 h 560449"/>
                <a:gd name="connsiteX92" fmla="*/ 60807 w 604825"/>
                <a:gd name="connsiteY92" fmla="*/ 264855 h 560449"/>
                <a:gd name="connsiteX93" fmla="*/ 43442 w 604825"/>
                <a:gd name="connsiteY93" fmla="*/ 253607 h 560449"/>
                <a:gd name="connsiteX94" fmla="*/ 37105 w 604825"/>
                <a:gd name="connsiteY94" fmla="*/ 240485 h 560449"/>
                <a:gd name="connsiteX95" fmla="*/ 33820 w 604825"/>
                <a:gd name="connsiteY95" fmla="*/ 225253 h 560449"/>
                <a:gd name="connsiteX96" fmla="*/ 57522 w 604825"/>
                <a:gd name="connsiteY96" fmla="*/ 186823 h 560449"/>
                <a:gd name="connsiteX97" fmla="*/ 83101 w 604825"/>
                <a:gd name="connsiteY97" fmla="*/ 184949 h 560449"/>
                <a:gd name="connsiteX98" fmla="*/ 119241 w 604825"/>
                <a:gd name="connsiteY98" fmla="*/ 122148 h 560449"/>
                <a:gd name="connsiteX99" fmla="*/ 155615 w 604825"/>
                <a:gd name="connsiteY99" fmla="*/ 62628 h 560449"/>
                <a:gd name="connsiteX100" fmla="*/ 148575 w 604825"/>
                <a:gd name="connsiteY100" fmla="*/ 38961 h 560449"/>
                <a:gd name="connsiteX101" fmla="*/ 154442 w 604825"/>
                <a:gd name="connsiteY101" fmla="*/ 26073 h 560449"/>
                <a:gd name="connsiteX102" fmla="*/ 163829 w 604825"/>
                <a:gd name="connsiteY102" fmla="*/ 13888 h 560449"/>
                <a:gd name="connsiteX103" fmla="*/ 180256 w 604825"/>
                <a:gd name="connsiteY103" fmla="*/ 3109 h 560449"/>
                <a:gd name="connsiteX104" fmla="*/ 194659 w 604825"/>
                <a:gd name="connsiteY104" fmla="*/ 2523 h 560449"/>
                <a:gd name="connsiteX105" fmla="*/ 364392 w 604825"/>
                <a:gd name="connsiteY105" fmla="*/ 383 h 560449"/>
                <a:gd name="connsiteX106" fmla="*/ 505984 w 604825"/>
                <a:gd name="connsiteY106" fmla="*/ 119780 h 560449"/>
                <a:gd name="connsiteX107" fmla="*/ 445914 w 604825"/>
                <a:gd name="connsiteY107" fmla="*/ 288980 h 560449"/>
                <a:gd name="connsiteX108" fmla="*/ 449903 w 604825"/>
                <a:gd name="connsiteY108" fmla="*/ 294604 h 560449"/>
                <a:gd name="connsiteX109" fmla="*/ 456473 w 604825"/>
                <a:gd name="connsiteY109" fmla="*/ 303744 h 560449"/>
                <a:gd name="connsiteX110" fmla="*/ 476184 w 604825"/>
                <a:gd name="connsiteY110" fmla="*/ 298588 h 560449"/>
                <a:gd name="connsiteX111" fmla="*/ 480877 w 604825"/>
                <a:gd name="connsiteY111" fmla="*/ 300697 h 560449"/>
                <a:gd name="connsiteX112" fmla="*/ 583419 w 604825"/>
                <a:gd name="connsiteY112" fmla="*/ 507158 h 560449"/>
                <a:gd name="connsiteX113" fmla="*/ 528041 w 604825"/>
                <a:gd name="connsiteY113" fmla="*/ 481614 h 560449"/>
                <a:gd name="connsiteX114" fmla="*/ 467267 w 604825"/>
                <a:gd name="connsiteY114" fmla="*/ 407794 h 560449"/>
                <a:gd name="connsiteX115" fmla="*/ 444976 w 604825"/>
                <a:gd name="connsiteY115" fmla="*/ 314758 h 560449"/>
                <a:gd name="connsiteX116" fmla="*/ 434651 w 604825"/>
                <a:gd name="connsiteY116" fmla="*/ 303509 h 560449"/>
                <a:gd name="connsiteX117" fmla="*/ 430662 w 604825"/>
                <a:gd name="connsiteY117" fmla="*/ 298822 h 560449"/>
                <a:gd name="connsiteX118" fmla="*/ 425500 w 604825"/>
                <a:gd name="connsiteY118" fmla="*/ 301869 h 560449"/>
                <a:gd name="connsiteX119" fmla="*/ 215723 w 604825"/>
                <a:gd name="connsiteY119" fmla="*/ 207661 h 560449"/>
                <a:gd name="connsiteX120" fmla="*/ 229802 w 604825"/>
                <a:gd name="connsiteY120" fmla="*/ 72207 h 560449"/>
                <a:gd name="connsiteX121" fmla="*/ 301605 w 604825"/>
                <a:gd name="connsiteY121" fmla="*/ 12449 h 560449"/>
                <a:gd name="connsiteX122" fmla="*/ 364392 w 604825"/>
                <a:gd name="connsiteY122" fmla="*/ 383 h 56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604825" h="560449">
                  <a:moveTo>
                    <a:pt x="587173" y="471771"/>
                  </a:moveTo>
                  <a:cubicBezTo>
                    <a:pt x="586704" y="473646"/>
                    <a:pt x="586000" y="475521"/>
                    <a:pt x="585296" y="477396"/>
                  </a:cubicBezTo>
                  <a:cubicBezTo>
                    <a:pt x="584827" y="478802"/>
                    <a:pt x="584123" y="480208"/>
                    <a:pt x="583419" y="481380"/>
                  </a:cubicBezTo>
                  <a:cubicBezTo>
                    <a:pt x="584592" y="483020"/>
                    <a:pt x="584827" y="484895"/>
                    <a:pt x="584827" y="486535"/>
                  </a:cubicBezTo>
                  <a:cubicBezTo>
                    <a:pt x="587173" y="483489"/>
                    <a:pt x="587877" y="478333"/>
                    <a:pt x="587173" y="471771"/>
                  </a:cubicBezTo>
                  <a:close/>
                  <a:moveTo>
                    <a:pt x="484866" y="401936"/>
                  </a:moveTo>
                  <a:cubicBezTo>
                    <a:pt x="487447" y="405919"/>
                    <a:pt x="489794" y="409435"/>
                    <a:pt x="491671" y="412247"/>
                  </a:cubicBezTo>
                  <a:cubicBezTo>
                    <a:pt x="493079" y="414122"/>
                    <a:pt x="494487" y="415762"/>
                    <a:pt x="495660" y="417637"/>
                  </a:cubicBezTo>
                  <a:cubicBezTo>
                    <a:pt x="496129" y="417403"/>
                    <a:pt x="496598" y="416934"/>
                    <a:pt x="497068" y="416700"/>
                  </a:cubicBezTo>
                  <a:cubicBezTo>
                    <a:pt x="492844" y="412013"/>
                    <a:pt x="488855" y="407091"/>
                    <a:pt x="484866" y="401936"/>
                  </a:cubicBezTo>
                  <a:close/>
                  <a:moveTo>
                    <a:pt x="336589" y="188440"/>
                  </a:moveTo>
                  <a:cubicBezTo>
                    <a:pt x="337527" y="188909"/>
                    <a:pt x="338466" y="189378"/>
                    <a:pt x="339405" y="189846"/>
                  </a:cubicBezTo>
                  <a:cubicBezTo>
                    <a:pt x="343159" y="191253"/>
                    <a:pt x="346679" y="191956"/>
                    <a:pt x="349965" y="191956"/>
                  </a:cubicBezTo>
                  <a:cubicBezTo>
                    <a:pt x="351373" y="192424"/>
                    <a:pt x="352781" y="192659"/>
                    <a:pt x="354189" y="192893"/>
                  </a:cubicBezTo>
                  <a:cubicBezTo>
                    <a:pt x="347853" y="193596"/>
                    <a:pt x="341517" y="191956"/>
                    <a:pt x="336589" y="188440"/>
                  </a:cubicBezTo>
                  <a:close/>
                  <a:moveTo>
                    <a:pt x="296460" y="67036"/>
                  </a:moveTo>
                  <a:cubicBezTo>
                    <a:pt x="308898" y="76411"/>
                    <a:pt x="318988" y="88833"/>
                    <a:pt x="330253" y="99379"/>
                  </a:cubicBezTo>
                  <a:cubicBezTo>
                    <a:pt x="331661" y="100551"/>
                    <a:pt x="332365" y="101957"/>
                    <a:pt x="332599" y="103364"/>
                  </a:cubicBezTo>
                  <a:cubicBezTo>
                    <a:pt x="339639" y="99379"/>
                    <a:pt x="348322" y="97973"/>
                    <a:pt x="358413" y="100551"/>
                  </a:cubicBezTo>
                  <a:cubicBezTo>
                    <a:pt x="376482" y="96801"/>
                    <a:pt x="395491" y="100786"/>
                    <a:pt x="408397" y="116488"/>
                  </a:cubicBezTo>
                  <a:cubicBezTo>
                    <a:pt x="427171" y="139457"/>
                    <a:pt x="426232" y="174612"/>
                    <a:pt x="405347" y="196174"/>
                  </a:cubicBezTo>
                  <a:cubicBezTo>
                    <a:pt x="389624" y="212346"/>
                    <a:pt x="363106" y="225236"/>
                    <a:pt x="340578" y="216565"/>
                  </a:cubicBezTo>
                  <a:cubicBezTo>
                    <a:pt x="326733" y="211408"/>
                    <a:pt x="317346" y="198752"/>
                    <a:pt x="312652" y="185159"/>
                  </a:cubicBezTo>
                  <a:cubicBezTo>
                    <a:pt x="311714" y="183518"/>
                    <a:pt x="311010" y="181878"/>
                    <a:pt x="310540" y="180237"/>
                  </a:cubicBezTo>
                  <a:cubicBezTo>
                    <a:pt x="309836" y="180237"/>
                    <a:pt x="309367" y="180237"/>
                    <a:pt x="308663" y="180003"/>
                  </a:cubicBezTo>
                  <a:cubicBezTo>
                    <a:pt x="307490" y="179768"/>
                    <a:pt x="306316" y="179534"/>
                    <a:pt x="305143" y="179065"/>
                  </a:cubicBezTo>
                  <a:cubicBezTo>
                    <a:pt x="291063" y="179065"/>
                    <a:pt x="277452" y="177190"/>
                    <a:pt x="263841" y="175081"/>
                  </a:cubicBezTo>
                  <a:cubicBezTo>
                    <a:pt x="260790" y="174847"/>
                    <a:pt x="257974" y="174612"/>
                    <a:pt x="254924" y="174378"/>
                  </a:cubicBezTo>
                  <a:cubicBezTo>
                    <a:pt x="246710" y="173440"/>
                    <a:pt x="246241" y="162894"/>
                    <a:pt x="253750" y="161253"/>
                  </a:cubicBezTo>
                  <a:cubicBezTo>
                    <a:pt x="254924" y="157972"/>
                    <a:pt x="257740" y="155394"/>
                    <a:pt x="261964" y="156097"/>
                  </a:cubicBezTo>
                  <a:cubicBezTo>
                    <a:pt x="273228" y="157503"/>
                    <a:pt x="284492" y="157034"/>
                    <a:pt x="295756" y="158441"/>
                  </a:cubicBezTo>
                  <a:cubicBezTo>
                    <a:pt x="299276" y="158909"/>
                    <a:pt x="303266" y="159378"/>
                    <a:pt x="306786" y="160316"/>
                  </a:cubicBezTo>
                  <a:cubicBezTo>
                    <a:pt x="306551" y="153519"/>
                    <a:pt x="307724" y="146722"/>
                    <a:pt x="310306" y="140160"/>
                  </a:cubicBezTo>
                  <a:cubicBezTo>
                    <a:pt x="312418" y="129613"/>
                    <a:pt x="316407" y="119535"/>
                    <a:pt x="322509" y="112035"/>
                  </a:cubicBezTo>
                  <a:cubicBezTo>
                    <a:pt x="322039" y="112035"/>
                    <a:pt x="321335" y="111801"/>
                    <a:pt x="320866" y="111567"/>
                  </a:cubicBezTo>
                  <a:cubicBezTo>
                    <a:pt x="320631" y="111332"/>
                    <a:pt x="320162" y="111098"/>
                    <a:pt x="319927" y="110864"/>
                  </a:cubicBezTo>
                  <a:cubicBezTo>
                    <a:pt x="319692" y="110629"/>
                    <a:pt x="319458" y="110395"/>
                    <a:pt x="319223" y="110395"/>
                  </a:cubicBezTo>
                  <a:cubicBezTo>
                    <a:pt x="319223" y="110160"/>
                    <a:pt x="318988" y="109926"/>
                    <a:pt x="318754" y="109926"/>
                  </a:cubicBezTo>
                  <a:cubicBezTo>
                    <a:pt x="314999" y="107114"/>
                    <a:pt x="311479" y="104067"/>
                    <a:pt x="307959" y="100786"/>
                  </a:cubicBezTo>
                  <a:cubicBezTo>
                    <a:pt x="303266" y="97036"/>
                    <a:pt x="298807" y="93286"/>
                    <a:pt x="295052" y="88833"/>
                  </a:cubicBezTo>
                  <a:cubicBezTo>
                    <a:pt x="294114" y="87895"/>
                    <a:pt x="293175" y="87192"/>
                    <a:pt x="292471" y="86489"/>
                  </a:cubicBezTo>
                  <a:cubicBezTo>
                    <a:pt x="288481" y="84380"/>
                    <a:pt x="285431" y="81567"/>
                    <a:pt x="283788" y="76880"/>
                  </a:cubicBezTo>
                  <a:cubicBezTo>
                    <a:pt x="281676" y="70083"/>
                    <a:pt x="290359" y="62583"/>
                    <a:pt x="296460" y="67036"/>
                  </a:cubicBezTo>
                  <a:close/>
                  <a:moveTo>
                    <a:pt x="343262" y="20358"/>
                  </a:moveTo>
                  <a:cubicBezTo>
                    <a:pt x="332051" y="21237"/>
                    <a:pt x="321140" y="24049"/>
                    <a:pt x="310991" y="29322"/>
                  </a:cubicBezTo>
                  <a:cubicBezTo>
                    <a:pt x="306532" y="31899"/>
                    <a:pt x="302074" y="30259"/>
                    <a:pt x="299258" y="27447"/>
                  </a:cubicBezTo>
                  <a:cubicBezTo>
                    <a:pt x="268050" y="37758"/>
                    <a:pt x="246931" y="75020"/>
                    <a:pt x="237076" y="104079"/>
                  </a:cubicBezTo>
                  <a:cubicBezTo>
                    <a:pt x="223936" y="142043"/>
                    <a:pt x="222528" y="183992"/>
                    <a:pt x="242004" y="220316"/>
                  </a:cubicBezTo>
                  <a:cubicBezTo>
                    <a:pt x="276732" y="284293"/>
                    <a:pt x="363552" y="323429"/>
                    <a:pt x="428081" y="277497"/>
                  </a:cubicBezTo>
                  <a:cubicBezTo>
                    <a:pt x="474307" y="244688"/>
                    <a:pt x="499649" y="180476"/>
                    <a:pt x="487212" y="124936"/>
                  </a:cubicBezTo>
                  <a:cubicBezTo>
                    <a:pt x="480642" y="95642"/>
                    <a:pt x="465155" y="67755"/>
                    <a:pt x="439813" y="50413"/>
                  </a:cubicBezTo>
                  <a:cubicBezTo>
                    <a:pt x="413239" y="32485"/>
                    <a:pt x="376898" y="17721"/>
                    <a:pt x="343262" y="20358"/>
                  </a:cubicBezTo>
                  <a:close/>
                  <a:moveTo>
                    <a:pt x="194659" y="2523"/>
                  </a:moveTo>
                  <a:cubicBezTo>
                    <a:pt x="199324" y="3577"/>
                    <a:pt x="203724" y="5803"/>
                    <a:pt x="207478" y="8967"/>
                  </a:cubicBezTo>
                  <a:cubicBezTo>
                    <a:pt x="221089" y="14591"/>
                    <a:pt x="230946" y="29353"/>
                    <a:pt x="225548" y="44351"/>
                  </a:cubicBezTo>
                  <a:cubicBezTo>
                    <a:pt x="223436" y="50209"/>
                    <a:pt x="219212" y="55130"/>
                    <a:pt x="214049" y="58879"/>
                  </a:cubicBezTo>
                  <a:cubicBezTo>
                    <a:pt x="213580" y="59582"/>
                    <a:pt x="213110" y="60519"/>
                    <a:pt x="212641" y="61222"/>
                  </a:cubicBezTo>
                  <a:cubicBezTo>
                    <a:pt x="203019" y="73407"/>
                    <a:pt x="183307" y="81140"/>
                    <a:pt x="168522" y="74579"/>
                  </a:cubicBezTo>
                  <a:cubicBezTo>
                    <a:pt x="158666" y="90514"/>
                    <a:pt x="148810" y="106448"/>
                    <a:pt x="139188" y="122617"/>
                  </a:cubicBezTo>
                  <a:cubicBezTo>
                    <a:pt x="125812" y="145815"/>
                    <a:pt x="109854" y="167374"/>
                    <a:pt x="96947" y="191041"/>
                  </a:cubicBezTo>
                  <a:cubicBezTo>
                    <a:pt x="105865" y="196665"/>
                    <a:pt x="113374" y="204867"/>
                    <a:pt x="118068" y="214240"/>
                  </a:cubicBezTo>
                  <a:cubicBezTo>
                    <a:pt x="118302" y="215177"/>
                    <a:pt x="118772" y="215880"/>
                    <a:pt x="119006" y="216817"/>
                  </a:cubicBezTo>
                  <a:cubicBezTo>
                    <a:pt x="127220" y="215646"/>
                    <a:pt x="135434" y="214474"/>
                    <a:pt x="143647" y="213068"/>
                  </a:cubicBezTo>
                  <a:cubicBezTo>
                    <a:pt x="150687" y="211662"/>
                    <a:pt x="157962" y="210490"/>
                    <a:pt x="165002" y="208382"/>
                  </a:cubicBezTo>
                  <a:cubicBezTo>
                    <a:pt x="166880" y="207913"/>
                    <a:pt x="177675" y="205570"/>
                    <a:pt x="173685" y="206976"/>
                  </a:cubicBezTo>
                  <a:cubicBezTo>
                    <a:pt x="179317" y="204867"/>
                    <a:pt x="184011" y="210959"/>
                    <a:pt x="182838" y="216114"/>
                  </a:cubicBezTo>
                  <a:cubicBezTo>
                    <a:pt x="180256" y="228300"/>
                    <a:pt x="161482" y="228300"/>
                    <a:pt x="151861" y="229706"/>
                  </a:cubicBezTo>
                  <a:cubicBezTo>
                    <a:pt x="142474" y="230877"/>
                    <a:pt x="132852" y="232049"/>
                    <a:pt x="123231" y="232517"/>
                  </a:cubicBezTo>
                  <a:cubicBezTo>
                    <a:pt x="123465" y="237907"/>
                    <a:pt x="122761" y="243297"/>
                    <a:pt x="120180" y="248218"/>
                  </a:cubicBezTo>
                  <a:cubicBezTo>
                    <a:pt x="114078" y="260871"/>
                    <a:pt x="99763" y="265792"/>
                    <a:pt x="86622" y="266964"/>
                  </a:cubicBezTo>
                  <a:cubicBezTo>
                    <a:pt x="84040" y="267198"/>
                    <a:pt x="81459" y="267198"/>
                    <a:pt x="78643" y="267198"/>
                  </a:cubicBezTo>
                  <a:cubicBezTo>
                    <a:pt x="78408" y="268604"/>
                    <a:pt x="78173" y="269776"/>
                    <a:pt x="77939" y="270713"/>
                  </a:cubicBezTo>
                  <a:cubicBezTo>
                    <a:pt x="74888" y="292975"/>
                    <a:pt x="72776" y="315470"/>
                    <a:pt x="71602" y="337966"/>
                  </a:cubicBezTo>
                  <a:cubicBezTo>
                    <a:pt x="69960" y="369600"/>
                    <a:pt x="71133" y="399595"/>
                    <a:pt x="74184" y="430526"/>
                  </a:cubicBezTo>
                  <a:cubicBezTo>
                    <a:pt x="77235" y="431229"/>
                    <a:pt x="80051" y="432167"/>
                    <a:pt x="83101" y="433573"/>
                  </a:cubicBezTo>
                  <a:cubicBezTo>
                    <a:pt x="106569" y="437087"/>
                    <a:pt x="126281" y="455365"/>
                    <a:pt x="130505" y="479501"/>
                  </a:cubicBezTo>
                  <a:cubicBezTo>
                    <a:pt x="156085" y="475986"/>
                    <a:pt x="181899" y="474346"/>
                    <a:pt x="207713" y="472003"/>
                  </a:cubicBezTo>
                  <a:cubicBezTo>
                    <a:pt x="221559" y="470597"/>
                    <a:pt x="235170" y="470362"/>
                    <a:pt x="248781" y="469659"/>
                  </a:cubicBezTo>
                  <a:cubicBezTo>
                    <a:pt x="248781" y="459349"/>
                    <a:pt x="250893" y="448570"/>
                    <a:pt x="254648" y="438025"/>
                  </a:cubicBezTo>
                  <a:cubicBezTo>
                    <a:pt x="264504" y="411545"/>
                    <a:pt x="289379" y="388113"/>
                    <a:pt x="317305" y="399595"/>
                  </a:cubicBezTo>
                  <a:cubicBezTo>
                    <a:pt x="323407" y="399360"/>
                    <a:pt x="329508" y="400063"/>
                    <a:pt x="335140" y="402172"/>
                  </a:cubicBezTo>
                  <a:cubicBezTo>
                    <a:pt x="371750" y="415529"/>
                    <a:pt x="390054" y="461223"/>
                    <a:pt x="368229" y="495201"/>
                  </a:cubicBezTo>
                  <a:cubicBezTo>
                    <a:pt x="350629" y="522618"/>
                    <a:pt x="314724" y="539958"/>
                    <a:pt x="283278" y="524727"/>
                  </a:cubicBezTo>
                  <a:cubicBezTo>
                    <a:pt x="266381" y="516525"/>
                    <a:pt x="256056" y="503637"/>
                    <a:pt x="251597" y="488640"/>
                  </a:cubicBezTo>
                  <a:cubicBezTo>
                    <a:pt x="251362" y="488640"/>
                    <a:pt x="251127" y="488874"/>
                    <a:pt x="250893" y="488874"/>
                  </a:cubicBezTo>
                  <a:cubicBezTo>
                    <a:pt x="210998" y="489577"/>
                    <a:pt x="170635" y="491218"/>
                    <a:pt x="130740" y="495201"/>
                  </a:cubicBezTo>
                  <a:cubicBezTo>
                    <a:pt x="130036" y="500825"/>
                    <a:pt x="128863" y="506449"/>
                    <a:pt x="126516" y="512073"/>
                  </a:cubicBezTo>
                  <a:cubicBezTo>
                    <a:pt x="117833" y="533163"/>
                    <a:pt x="101171" y="554252"/>
                    <a:pt x="77704" y="559173"/>
                  </a:cubicBezTo>
                  <a:cubicBezTo>
                    <a:pt x="51186" y="564797"/>
                    <a:pt x="20209" y="551440"/>
                    <a:pt x="7302" y="526836"/>
                  </a:cubicBezTo>
                  <a:cubicBezTo>
                    <a:pt x="-14992" y="484188"/>
                    <a:pt x="17158" y="431932"/>
                    <a:pt x="57991" y="428886"/>
                  </a:cubicBezTo>
                  <a:cubicBezTo>
                    <a:pt x="56349" y="421387"/>
                    <a:pt x="55879" y="412951"/>
                    <a:pt x="55410" y="406859"/>
                  </a:cubicBezTo>
                  <a:cubicBezTo>
                    <a:pt x="53298" y="381786"/>
                    <a:pt x="53533" y="356712"/>
                    <a:pt x="54706" y="331639"/>
                  </a:cubicBezTo>
                  <a:cubicBezTo>
                    <a:pt x="55645" y="309378"/>
                    <a:pt x="57522" y="286882"/>
                    <a:pt x="60807" y="264855"/>
                  </a:cubicBezTo>
                  <a:cubicBezTo>
                    <a:pt x="54237" y="262746"/>
                    <a:pt x="48135" y="259231"/>
                    <a:pt x="43442" y="253607"/>
                  </a:cubicBezTo>
                  <a:cubicBezTo>
                    <a:pt x="40391" y="249624"/>
                    <a:pt x="38279" y="245171"/>
                    <a:pt x="37105" y="240485"/>
                  </a:cubicBezTo>
                  <a:cubicBezTo>
                    <a:pt x="34524" y="236032"/>
                    <a:pt x="33351" y="230877"/>
                    <a:pt x="33820" y="225253"/>
                  </a:cubicBezTo>
                  <a:cubicBezTo>
                    <a:pt x="35228" y="210959"/>
                    <a:pt x="43676" y="193384"/>
                    <a:pt x="57522" y="186823"/>
                  </a:cubicBezTo>
                  <a:cubicBezTo>
                    <a:pt x="65970" y="183074"/>
                    <a:pt x="74888" y="182840"/>
                    <a:pt x="83101" y="184949"/>
                  </a:cubicBezTo>
                  <a:cubicBezTo>
                    <a:pt x="91784" y="162453"/>
                    <a:pt x="107507" y="143003"/>
                    <a:pt x="119241" y="122148"/>
                  </a:cubicBezTo>
                  <a:cubicBezTo>
                    <a:pt x="130740" y="101761"/>
                    <a:pt x="142943" y="82078"/>
                    <a:pt x="155615" y="62628"/>
                  </a:cubicBezTo>
                  <a:cubicBezTo>
                    <a:pt x="148810" y="57942"/>
                    <a:pt x="145055" y="50209"/>
                    <a:pt x="148575" y="38961"/>
                  </a:cubicBezTo>
                  <a:cubicBezTo>
                    <a:pt x="149749" y="34743"/>
                    <a:pt x="151861" y="30291"/>
                    <a:pt x="154442" y="26073"/>
                  </a:cubicBezTo>
                  <a:cubicBezTo>
                    <a:pt x="156554" y="21152"/>
                    <a:pt x="159605" y="16934"/>
                    <a:pt x="163829" y="13888"/>
                  </a:cubicBezTo>
                  <a:cubicBezTo>
                    <a:pt x="168522" y="8967"/>
                    <a:pt x="174155" y="4983"/>
                    <a:pt x="180256" y="3109"/>
                  </a:cubicBezTo>
                  <a:cubicBezTo>
                    <a:pt x="185067" y="1586"/>
                    <a:pt x="189995" y="1468"/>
                    <a:pt x="194659" y="2523"/>
                  </a:cubicBezTo>
                  <a:close/>
                  <a:moveTo>
                    <a:pt x="364392" y="383"/>
                  </a:moveTo>
                  <a:cubicBezTo>
                    <a:pt x="429210" y="5316"/>
                    <a:pt x="494193" y="57209"/>
                    <a:pt x="505984" y="119780"/>
                  </a:cubicBezTo>
                  <a:cubicBezTo>
                    <a:pt x="517248" y="179773"/>
                    <a:pt x="495894" y="251250"/>
                    <a:pt x="445914" y="288980"/>
                  </a:cubicBezTo>
                  <a:cubicBezTo>
                    <a:pt x="447557" y="290386"/>
                    <a:pt x="448730" y="292495"/>
                    <a:pt x="449903" y="294604"/>
                  </a:cubicBezTo>
                  <a:cubicBezTo>
                    <a:pt x="452484" y="297416"/>
                    <a:pt x="454596" y="300463"/>
                    <a:pt x="456473" y="303744"/>
                  </a:cubicBezTo>
                  <a:cubicBezTo>
                    <a:pt x="461401" y="300931"/>
                    <a:pt x="467971" y="299291"/>
                    <a:pt x="476184" y="298588"/>
                  </a:cubicBezTo>
                  <a:cubicBezTo>
                    <a:pt x="478296" y="298588"/>
                    <a:pt x="479938" y="299525"/>
                    <a:pt x="480877" y="300697"/>
                  </a:cubicBezTo>
                  <a:cubicBezTo>
                    <a:pt x="551976" y="312883"/>
                    <a:pt x="648182" y="496144"/>
                    <a:pt x="583419" y="507158"/>
                  </a:cubicBezTo>
                  <a:cubicBezTo>
                    <a:pt x="562066" y="510673"/>
                    <a:pt x="542824" y="495206"/>
                    <a:pt x="528041" y="481614"/>
                  </a:cubicBezTo>
                  <a:cubicBezTo>
                    <a:pt x="504811" y="460288"/>
                    <a:pt x="483927" y="434979"/>
                    <a:pt x="467267" y="407794"/>
                  </a:cubicBezTo>
                  <a:cubicBezTo>
                    <a:pt x="453423" y="385297"/>
                    <a:pt x="431131" y="339365"/>
                    <a:pt x="444976" y="314758"/>
                  </a:cubicBezTo>
                  <a:cubicBezTo>
                    <a:pt x="441456" y="311243"/>
                    <a:pt x="437936" y="307493"/>
                    <a:pt x="434651" y="303509"/>
                  </a:cubicBezTo>
                  <a:cubicBezTo>
                    <a:pt x="433243" y="302103"/>
                    <a:pt x="431835" y="300463"/>
                    <a:pt x="430662" y="298822"/>
                  </a:cubicBezTo>
                  <a:cubicBezTo>
                    <a:pt x="429019" y="299994"/>
                    <a:pt x="427377" y="300931"/>
                    <a:pt x="425500" y="301869"/>
                  </a:cubicBezTo>
                  <a:cubicBezTo>
                    <a:pt x="344546" y="342411"/>
                    <a:pt x="242238" y="292495"/>
                    <a:pt x="215723" y="207661"/>
                  </a:cubicBezTo>
                  <a:cubicBezTo>
                    <a:pt x="201644" y="161963"/>
                    <a:pt x="207276" y="114156"/>
                    <a:pt x="229802" y="72207"/>
                  </a:cubicBezTo>
                  <a:cubicBezTo>
                    <a:pt x="245523" y="42679"/>
                    <a:pt x="268519" y="15026"/>
                    <a:pt x="301605" y="12449"/>
                  </a:cubicBezTo>
                  <a:cubicBezTo>
                    <a:pt x="321198" y="2313"/>
                    <a:pt x="342786" y="-1261"/>
                    <a:pt x="364392" y="3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9694">
                <a:defRPr/>
              </a:pPr>
              <a:endParaRPr sz="1700">
                <a:solidFill>
                  <a:prstClr val="black"/>
                </a:solidFill>
                <a:ea typeface="苹方 常规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266C67F4-C424-4F3E-9E7B-016C9B400D0F}"/>
              </a:ext>
            </a:extLst>
          </p:cNvPr>
          <p:cNvGrpSpPr/>
          <p:nvPr/>
        </p:nvGrpSpPr>
        <p:grpSpPr>
          <a:xfrm>
            <a:off x="5538912" y="7047804"/>
            <a:ext cx="256818" cy="659484"/>
            <a:chOff x="7816594" y="4489706"/>
            <a:chExt cx="775862" cy="775862"/>
          </a:xfrm>
        </p:grpSpPr>
        <p:sp>
          <p:nvSpPr>
            <p:cNvPr id="46" name="ïṧḷïḓê-Oval 71">
              <a:extLst>
                <a:ext uri="{FF2B5EF4-FFF2-40B4-BE49-F238E27FC236}">
                  <a16:creationId xmlns:a16="http://schemas.microsoft.com/office/drawing/2014/main" xmlns="" id="{76FBB37B-AC43-4769-B8F6-573838C4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6594" y="4489706"/>
              <a:ext cx="775862" cy="775862"/>
            </a:xfrm>
            <a:prstGeom prst="ellipse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7" name="ïṧḷïḓê-Freeform: Shape 73">
              <a:extLst>
                <a:ext uri="{FF2B5EF4-FFF2-40B4-BE49-F238E27FC236}">
                  <a16:creationId xmlns:a16="http://schemas.microsoft.com/office/drawing/2014/main" xmlns="" id="{76275233-34DB-46F4-B8E5-4D93D6D70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3346" y="4718977"/>
              <a:ext cx="282358" cy="317322"/>
            </a:xfrm>
            <a:custGeom>
              <a:avLst/>
              <a:gdLst>
                <a:gd name="connsiteX0" fmla="*/ 270011 w 540120"/>
                <a:gd name="connsiteY0" fmla="*/ 432024 h 607004"/>
                <a:gd name="connsiteX1" fmla="*/ 198589 w 540120"/>
                <a:gd name="connsiteY1" fmla="*/ 461672 h 607004"/>
                <a:gd name="connsiteX2" fmla="*/ 210913 w 540120"/>
                <a:gd name="connsiteY2" fmla="*/ 504690 h 607004"/>
                <a:gd name="connsiteX3" fmla="*/ 270011 w 540120"/>
                <a:gd name="connsiteY3" fmla="*/ 581135 h 607004"/>
                <a:gd name="connsiteX4" fmla="*/ 329207 w 540120"/>
                <a:gd name="connsiteY4" fmla="*/ 504690 h 607004"/>
                <a:gd name="connsiteX5" fmla="*/ 341531 w 540120"/>
                <a:gd name="connsiteY5" fmla="*/ 461672 h 607004"/>
                <a:gd name="connsiteX6" fmla="*/ 270011 w 540120"/>
                <a:gd name="connsiteY6" fmla="*/ 432024 h 607004"/>
                <a:gd name="connsiteX7" fmla="*/ 353952 w 540120"/>
                <a:gd name="connsiteY7" fmla="*/ 385808 h 607004"/>
                <a:gd name="connsiteX8" fmla="*/ 326975 w 540120"/>
                <a:gd name="connsiteY8" fmla="*/ 401989 h 607004"/>
                <a:gd name="connsiteX9" fmla="*/ 299512 w 540120"/>
                <a:gd name="connsiteY9" fmla="*/ 417200 h 607004"/>
                <a:gd name="connsiteX10" fmla="*/ 346771 w 540120"/>
                <a:gd name="connsiteY10" fmla="*/ 436190 h 607004"/>
                <a:gd name="connsiteX11" fmla="*/ 353952 w 540120"/>
                <a:gd name="connsiteY11" fmla="*/ 385808 h 607004"/>
                <a:gd name="connsiteX12" fmla="*/ 186168 w 540120"/>
                <a:gd name="connsiteY12" fmla="*/ 385808 h 607004"/>
                <a:gd name="connsiteX13" fmla="*/ 193349 w 540120"/>
                <a:gd name="connsiteY13" fmla="*/ 436190 h 607004"/>
                <a:gd name="connsiteX14" fmla="*/ 240608 w 540120"/>
                <a:gd name="connsiteY14" fmla="*/ 417200 h 607004"/>
                <a:gd name="connsiteX15" fmla="*/ 213145 w 540120"/>
                <a:gd name="connsiteY15" fmla="*/ 401989 h 607004"/>
                <a:gd name="connsiteX16" fmla="*/ 186168 w 540120"/>
                <a:gd name="connsiteY16" fmla="*/ 385808 h 607004"/>
                <a:gd name="connsiteX17" fmla="*/ 443037 w 540120"/>
                <a:gd name="connsiteY17" fmla="*/ 320797 h 607004"/>
                <a:gd name="connsiteX18" fmla="*/ 381512 w 540120"/>
                <a:gd name="connsiteY18" fmla="*/ 367787 h 607004"/>
                <a:gd name="connsiteX19" fmla="*/ 371517 w 540120"/>
                <a:gd name="connsiteY19" fmla="*/ 444329 h 607004"/>
                <a:gd name="connsiteX20" fmla="*/ 409363 w 540120"/>
                <a:gd name="connsiteY20" fmla="*/ 454115 h 607004"/>
                <a:gd name="connsiteX21" fmla="*/ 438184 w 540120"/>
                <a:gd name="connsiteY21" fmla="*/ 438031 h 607004"/>
                <a:gd name="connsiteX22" fmla="*/ 469917 w 540120"/>
                <a:gd name="connsiteY22" fmla="*/ 459734 h 607004"/>
                <a:gd name="connsiteX23" fmla="*/ 510869 w 540120"/>
                <a:gd name="connsiteY23" fmla="*/ 442294 h 607004"/>
                <a:gd name="connsiteX24" fmla="*/ 474187 w 540120"/>
                <a:gd name="connsiteY24" fmla="*/ 352963 h 607004"/>
                <a:gd name="connsiteX25" fmla="*/ 443037 w 540120"/>
                <a:gd name="connsiteY25" fmla="*/ 320797 h 607004"/>
                <a:gd name="connsiteX26" fmla="*/ 97084 w 540120"/>
                <a:gd name="connsiteY26" fmla="*/ 320797 h 607004"/>
                <a:gd name="connsiteX27" fmla="*/ 78160 w 540120"/>
                <a:gd name="connsiteY27" fmla="*/ 339593 h 607004"/>
                <a:gd name="connsiteX28" fmla="*/ 82139 w 540120"/>
                <a:gd name="connsiteY28" fmla="*/ 355482 h 607004"/>
                <a:gd name="connsiteX29" fmla="*/ 48078 w 540120"/>
                <a:gd name="connsiteY29" fmla="*/ 389393 h 607004"/>
                <a:gd name="connsiteX30" fmla="*/ 39829 w 540120"/>
                <a:gd name="connsiteY30" fmla="*/ 388424 h 607004"/>
                <a:gd name="connsiteX31" fmla="*/ 29251 w 540120"/>
                <a:gd name="connsiteY31" fmla="*/ 442294 h 607004"/>
                <a:gd name="connsiteX32" fmla="*/ 125128 w 540120"/>
                <a:gd name="connsiteY32" fmla="*/ 455277 h 607004"/>
                <a:gd name="connsiteX33" fmla="*/ 168506 w 540120"/>
                <a:gd name="connsiteY33" fmla="*/ 444329 h 607004"/>
                <a:gd name="connsiteX34" fmla="*/ 158608 w 540120"/>
                <a:gd name="connsiteY34" fmla="*/ 367787 h 607004"/>
                <a:gd name="connsiteX35" fmla="*/ 97084 w 540120"/>
                <a:gd name="connsiteY35" fmla="*/ 320797 h 607004"/>
                <a:gd name="connsiteX36" fmla="*/ 270011 w 540120"/>
                <a:gd name="connsiteY36" fmla="*/ 275742 h 607004"/>
                <a:gd name="connsiteX37" fmla="*/ 242245 w 540120"/>
                <a:gd name="connsiteY37" fmla="*/ 303453 h 607004"/>
                <a:gd name="connsiteX38" fmla="*/ 270011 w 540120"/>
                <a:gd name="connsiteY38" fmla="*/ 331261 h 607004"/>
                <a:gd name="connsiteX39" fmla="*/ 297874 w 540120"/>
                <a:gd name="connsiteY39" fmla="*/ 303453 h 607004"/>
                <a:gd name="connsiteX40" fmla="*/ 270011 w 540120"/>
                <a:gd name="connsiteY40" fmla="*/ 275742 h 607004"/>
                <a:gd name="connsiteX41" fmla="*/ 383356 w 540120"/>
                <a:gd name="connsiteY41" fmla="*/ 272159 h 607004"/>
                <a:gd name="connsiteX42" fmla="*/ 383938 w 540120"/>
                <a:gd name="connsiteY42" fmla="*/ 303454 h 607004"/>
                <a:gd name="connsiteX43" fmla="*/ 383356 w 540120"/>
                <a:gd name="connsiteY43" fmla="*/ 334845 h 607004"/>
                <a:gd name="connsiteX44" fmla="*/ 423531 w 540120"/>
                <a:gd name="connsiteY44" fmla="*/ 303454 h 607004"/>
                <a:gd name="connsiteX45" fmla="*/ 383356 w 540120"/>
                <a:gd name="connsiteY45" fmla="*/ 272159 h 607004"/>
                <a:gd name="connsiteX46" fmla="*/ 156764 w 540120"/>
                <a:gd name="connsiteY46" fmla="*/ 272159 h 607004"/>
                <a:gd name="connsiteX47" fmla="*/ 116589 w 540120"/>
                <a:gd name="connsiteY47" fmla="*/ 303454 h 607004"/>
                <a:gd name="connsiteX48" fmla="*/ 156764 w 540120"/>
                <a:gd name="connsiteY48" fmla="*/ 334845 h 607004"/>
                <a:gd name="connsiteX49" fmla="*/ 156182 w 540120"/>
                <a:gd name="connsiteY49" fmla="*/ 303454 h 607004"/>
                <a:gd name="connsiteX50" fmla="*/ 156764 w 540120"/>
                <a:gd name="connsiteY50" fmla="*/ 272159 h 607004"/>
                <a:gd name="connsiteX51" fmla="*/ 270011 w 540120"/>
                <a:gd name="connsiteY51" fmla="*/ 249872 h 607004"/>
                <a:gd name="connsiteX52" fmla="*/ 323795 w 540120"/>
                <a:gd name="connsiteY52" fmla="*/ 303453 h 607004"/>
                <a:gd name="connsiteX53" fmla="*/ 270011 w 540120"/>
                <a:gd name="connsiteY53" fmla="*/ 357131 h 607004"/>
                <a:gd name="connsiteX54" fmla="*/ 216324 w 540120"/>
                <a:gd name="connsiteY54" fmla="*/ 303453 h 607004"/>
                <a:gd name="connsiteX55" fmla="*/ 270011 w 540120"/>
                <a:gd name="connsiteY55" fmla="*/ 249872 h 607004"/>
                <a:gd name="connsiteX56" fmla="*/ 270011 w 540120"/>
                <a:gd name="connsiteY56" fmla="*/ 203756 h 607004"/>
                <a:gd name="connsiteX57" fmla="*/ 226052 w 540120"/>
                <a:gd name="connsiteY57" fmla="*/ 227396 h 607004"/>
                <a:gd name="connsiteX58" fmla="*/ 183547 w 540120"/>
                <a:gd name="connsiteY58" fmla="*/ 253653 h 607004"/>
                <a:gd name="connsiteX59" fmla="*/ 181995 w 540120"/>
                <a:gd name="connsiteY59" fmla="*/ 303454 h 607004"/>
                <a:gd name="connsiteX60" fmla="*/ 183547 w 540120"/>
                <a:gd name="connsiteY60" fmla="*/ 353351 h 607004"/>
                <a:gd name="connsiteX61" fmla="*/ 226052 w 540120"/>
                <a:gd name="connsiteY61" fmla="*/ 379608 h 607004"/>
                <a:gd name="connsiteX62" fmla="*/ 270011 w 540120"/>
                <a:gd name="connsiteY62" fmla="*/ 403248 h 607004"/>
                <a:gd name="connsiteX63" fmla="*/ 314068 w 540120"/>
                <a:gd name="connsiteY63" fmla="*/ 379608 h 607004"/>
                <a:gd name="connsiteX64" fmla="*/ 356573 w 540120"/>
                <a:gd name="connsiteY64" fmla="*/ 353351 h 607004"/>
                <a:gd name="connsiteX65" fmla="*/ 358028 w 540120"/>
                <a:gd name="connsiteY65" fmla="*/ 303454 h 607004"/>
                <a:gd name="connsiteX66" fmla="*/ 356573 w 540120"/>
                <a:gd name="connsiteY66" fmla="*/ 253653 h 607004"/>
                <a:gd name="connsiteX67" fmla="*/ 314068 w 540120"/>
                <a:gd name="connsiteY67" fmla="*/ 227396 h 607004"/>
                <a:gd name="connsiteX68" fmla="*/ 270011 w 540120"/>
                <a:gd name="connsiteY68" fmla="*/ 203756 h 607004"/>
                <a:gd name="connsiteX69" fmla="*/ 346771 w 540120"/>
                <a:gd name="connsiteY69" fmla="*/ 170814 h 607004"/>
                <a:gd name="connsiteX70" fmla="*/ 299512 w 540120"/>
                <a:gd name="connsiteY70" fmla="*/ 189804 h 607004"/>
                <a:gd name="connsiteX71" fmla="*/ 326975 w 540120"/>
                <a:gd name="connsiteY71" fmla="*/ 205015 h 607004"/>
                <a:gd name="connsiteX72" fmla="*/ 353952 w 540120"/>
                <a:gd name="connsiteY72" fmla="*/ 221196 h 607004"/>
                <a:gd name="connsiteX73" fmla="*/ 346771 w 540120"/>
                <a:gd name="connsiteY73" fmla="*/ 170814 h 607004"/>
                <a:gd name="connsiteX74" fmla="*/ 193349 w 540120"/>
                <a:gd name="connsiteY74" fmla="*/ 170814 h 607004"/>
                <a:gd name="connsiteX75" fmla="*/ 186168 w 540120"/>
                <a:gd name="connsiteY75" fmla="*/ 221196 h 607004"/>
                <a:gd name="connsiteX76" fmla="*/ 213145 w 540120"/>
                <a:gd name="connsiteY76" fmla="*/ 205015 h 607004"/>
                <a:gd name="connsiteX77" fmla="*/ 240608 w 540120"/>
                <a:gd name="connsiteY77" fmla="*/ 189804 h 607004"/>
                <a:gd name="connsiteX78" fmla="*/ 193349 w 540120"/>
                <a:gd name="connsiteY78" fmla="*/ 170814 h 607004"/>
                <a:gd name="connsiteX79" fmla="*/ 477814 w 540120"/>
                <a:gd name="connsiteY79" fmla="*/ 147972 h 607004"/>
                <a:gd name="connsiteX80" fmla="*/ 414992 w 540120"/>
                <a:gd name="connsiteY80" fmla="*/ 151727 h 607004"/>
                <a:gd name="connsiteX81" fmla="*/ 371517 w 540120"/>
                <a:gd name="connsiteY81" fmla="*/ 162578 h 607004"/>
                <a:gd name="connsiteX82" fmla="*/ 381512 w 540120"/>
                <a:gd name="connsiteY82" fmla="*/ 239217 h 607004"/>
                <a:gd name="connsiteX83" fmla="*/ 443037 w 540120"/>
                <a:gd name="connsiteY83" fmla="*/ 286207 h 607004"/>
                <a:gd name="connsiteX84" fmla="*/ 474187 w 540120"/>
                <a:gd name="connsiteY84" fmla="*/ 254041 h 607004"/>
                <a:gd name="connsiteX85" fmla="*/ 510869 w 540120"/>
                <a:gd name="connsiteY85" fmla="*/ 164710 h 607004"/>
                <a:gd name="connsiteX86" fmla="*/ 477814 w 540120"/>
                <a:gd name="connsiteY86" fmla="*/ 147972 h 607004"/>
                <a:gd name="connsiteX87" fmla="*/ 79810 w 540120"/>
                <a:gd name="connsiteY87" fmla="*/ 146882 h 607004"/>
                <a:gd name="connsiteX88" fmla="*/ 29251 w 540120"/>
                <a:gd name="connsiteY88" fmla="*/ 164710 h 607004"/>
                <a:gd name="connsiteX89" fmla="*/ 65933 w 540120"/>
                <a:gd name="connsiteY89" fmla="*/ 254041 h 607004"/>
                <a:gd name="connsiteX90" fmla="*/ 97084 w 540120"/>
                <a:gd name="connsiteY90" fmla="*/ 286207 h 607004"/>
                <a:gd name="connsiteX91" fmla="*/ 158608 w 540120"/>
                <a:gd name="connsiteY91" fmla="*/ 239217 h 607004"/>
                <a:gd name="connsiteX92" fmla="*/ 168506 w 540120"/>
                <a:gd name="connsiteY92" fmla="*/ 162578 h 607004"/>
                <a:gd name="connsiteX93" fmla="*/ 125128 w 540120"/>
                <a:gd name="connsiteY93" fmla="*/ 151727 h 607004"/>
                <a:gd name="connsiteX94" fmla="*/ 79810 w 540120"/>
                <a:gd name="connsiteY94" fmla="*/ 146882 h 607004"/>
                <a:gd name="connsiteX95" fmla="*/ 270011 w 540120"/>
                <a:gd name="connsiteY95" fmla="*/ 25869 h 607004"/>
                <a:gd name="connsiteX96" fmla="*/ 210913 w 540120"/>
                <a:gd name="connsiteY96" fmla="*/ 102217 h 607004"/>
                <a:gd name="connsiteX97" fmla="*/ 198589 w 540120"/>
                <a:gd name="connsiteY97" fmla="*/ 145332 h 607004"/>
                <a:gd name="connsiteX98" fmla="*/ 270011 w 540120"/>
                <a:gd name="connsiteY98" fmla="*/ 174980 h 607004"/>
                <a:gd name="connsiteX99" fmla="*/ 341531 w 540120"/>
                <a:gd name="connsiteY99" fmla="*/ 145332 h 607004"/>
                <a:gd name="connsiteX100" fmla="*/ 330759 w 540120"/>
                <a:gd name="connsiteY100" fmla="*/ 106868 h 607004"/>
                <a:gd name="connsiteX101" fmla="*/ 297474 w 540120"/>
                <a:gd name="connsiteY101" fmla="*/ 72860 h 607004"/>
                <a:gd name="connsiteX102" fmla="*/ 305043 w 540120"/>
                <a:gd name="connsiteY102" fmla="*/ 51544 h 607004"/>
                <a:gd name="connsiteX103" fmla="*/ 270011 w 540120"/>
                <a:gd name="connsiteY103" fmla="*/ 25869 h 607004"/>
                <a:gd name="connsiteX104" fmla="*/ 270011 w 540120"/>
                <a:gd name="connsiteY104" fmla="*/ 0 h 607004"/>
                <a:gd name="connsiteX105" fmla="*/ 319309 w 540120"/>
                <a:gd name="connsiteY105" fmla="*/ 27516 h 607004"/>
                <a:gd name="connsiteX106" fmla="*/ 327848 w 540120"/>
                <a:gd name="connsiteY106" fmla="*/ 39143 h 607004"/>
                <a:gd name="connsiteX107" fmla="*/ 331439 w 540120"/>
                <a:gd name="connsiteY107" fmla="*/ 38949 h 607004"/>
                <a:gd name="connsiteX108" fmla="*/ 365500 w 540120"/>
                <a:gd name="connsiteY108" fmla="*/ 72860 h 607004"/>
                <a:gd name="connsiteX109" fmla="*/ 354923 w 540120"/>
                <a:gd name="connsiteY109" fmla="*/ 97469 h 607004"/>
                <a:gd name="connsiteX110" fmla="*/ 366180 w 540120"/>
                <a:gd name="connsiteY110" fmla="*/ 137290 h 607004"/>
                <a:gd name="connsiteX111" fmla="*/ 410139 w 540120"/>
                <a:gd name="connsiteY111" fmla="*/ 126342 h 607004"/>
                <a:gd name="connsiteX112" fmla="*/ 484764 w 540120"/>
                <a:gd name="connsiteY112" fmla="*/ 122854 h 607004"/>
                <a:gd name="connsiteX113" fmla="*/ 533285 w 540120"/>
                <a:gd name="connsiteY113" fmla="*/ 151727 h 607004"/>
                <a:gd name="connsiteX114" fmla="*/ 534061 w 540120"/>
                <a:gd name="connsiteY114" fmla="*/ 208116 h 607004"/>
                <a:gd name="connsiteX115" fmla="*/ 493789 w 540120"/>
                <a:gd name="connsiteY115" fmla="*/ 270899 h 607004"/>
                <a:gd name="connsiteX116" fmla="*/ 462348 w 540120"/>
                <a:gd name="connsiteY116" fmla="*/ 303454 h 607004"/>
                <a:gd name="connsiteX117" fmla="*/ 493789 w 540120"/>
                <a:gd name="connsiteY117" fmla="*/ 336008 h 607004"/>
                <a:gd name="connsiteX118" fmla="*/ 534061 w 540120"/>
                <a:gd name="connsiteY118" fmla="*/ 398791 h 607004"/>
                <a:gd name="connsiteX119" fmla="*/ 533285 w 540120"/>
                <a:gd name="connsiteY119" fmla="*/ 455277 h 607004"/>
                <a:gd name="connsiteX120" fmla="*/ 484764 w 540120"/>
                <a:gd name="connsiteY120" fmla="*/ 484053 h 607004"/>
                <a:gd name="connsiteX121" fmla="*/ 469335 w 540120"/>
                <a:gd name="connsiteY121" fmla="*/ 485700 h 607004"/>
                <a:gd name="connsiteX122" fmla="*/ 438184 w 540120"/>
                <a:gd name="connsiteY122" fmla="*/ 505950 h 607004"/>
                <a:gd name="connsiteX123" fmla="*/ 405093 w 540120"/>
                <a:gd name="connsiteY123" fmla="*/ 479596 h 607004"/>
                <a:gd name="connsiteX124" fmla="*/ 366180 w 540120"/>
                <a:gd name="connsiteY124" fmla="*/ 469714 h 607004"/>
                <a:gd name="connsiteX125" fmla="*/ 353661 w 540120"/>
                <a:gd name="connsiteY125" fmla="*/ 513216 h 607004"/>
                <a:gd name="connsiteX126" fmla="*/ 319309 w 540120"/>
                <a:gd name="connsiteY126" fmla="*/ 579391 h 607004"/>
                <a:gd name="connsiteX127" fmla="*/ 270011 w 540120"/>
                <a:gd name="connsiteY127" fmla="*/ 607004 h 607004"/>
                <a:gd name="connsiteX128" fmla="*/ 220714 w 540120"/>
                <a:gd name="connsiteY128" fmla="*/ 579391 h 607004"/>
                <a:gd name="connsiteX129" fmla="*/ 186459 w 540120"/>
                <a:gd name="connsiteY129" fmla="*/ 513216 h 607004"/>
                <a:gd name="connsiteX130" fmla="*/ 173940 w 540120"/>
                <a:gd name="connsiteY130" fmla="*/ 469714 h 607004"/>
                <a:gd name="connsiteX131" fmla="*/ 129981 w 540120"/>
                <a:gd name="connsiteY131" fmla="*/ 480662 h 607004"/>
                <a:gd name="connsiteX132" fmla="*/ 79810 w 540120"/>
                <a:gd name="connsiteY132" fmla="*/ 485894 h 607004"/>
                <a:gd name="connsiteX133" fmla="*/ 55356 w 540120"/>
                <a:gd name="connsiteY133" fmla="*/ 484053 h 607004"/>
                <a:gd name="connsiteX134" fmla="*/ 6835 w 540120"/>
                <a:gd name="connsiteY134" fmla="*/ 455277 h 607004"/>
                <a:gd name="connsiteX135" fmla="*/ 6059 w 540120"/>
                <a:gd name="connsiteY135" fmla="*/ 398791 h 607004"/>
                <a:gd name="connsiteX136" fmla="*/ 18965 w 540120"/>
                <a:gd name="connsiteY136" fmla="*/ 372922 h 607004"/>
                <a:gd name="connsiteX137" fmla="*/ 14113 w 540120"/>
                <a:gd name="connsiteY137" fmla="*/ 355482 h 607004"/>
                <a:gd name="connsiteX138" fmla="*/ 48078 w 540120"/>
                <a:gd name="connsiteY138" fmla="*/ 321572 h 607004"/>
                <a:gd name="connsiteX139" fmla="*/ 58170 w 540120"/>
                <a:gd name="connsiteY139" fmla="*/ 323025 h 607004"/>
                <a:gd name="connsiteX140" fmla="*/ 77772 w 540120"/>
                <a:gd name="connsiteY140" fmla="*/ 303454 h 607004"/>
                <a:gd name="connsiteX141" fmla="*/ 46331 w 540120"/>
                <a:gd name="connsiteY141" fmla="*/ 270899 h 607004"/>
                <a:gd name="connsiteX142" fmla="*/ 6059 w 540120"/>
                <a:gd name="connsiteY142" fmla="*/ 208116 h 607004"/>
                <a:gd name="connsiteX143" fmla="*/ 6835 w 540120"/>
                <a:gd name="connsiteY143" fmla="*/ 151727 h 607004"/>
                <a:gd name="connsiteX144" fmla="*/ 55356 w 540120"/>
                <a:gd name="connsiteY144" fmla="*/ 122854 h 607004"/>
                <a:gd name="connsiteX145" fmla="*/ 129981 w 540120"/>
                <a:gd name="connsiteY145" fmla="*/ 126342 h 607004"/>
                <a:gd name="connsiteX146" fmla="*/ 173940 w 540120"/>
                <a:gd name="connsiteY146" fmla="*/ 137290 h 607004"/>
                <a:gd name="connsiteX147" fmla="*/ 186459 w 540120"/>
                <a:gd name="connsiteY147" fmla="*/ 93788 h 607004"/>
                <a:gd name="connsiteX148" fmla="*/ 220714 w 540120"/>
                <a:gd name="connsiteY148" fmla="*/ 27516 h 607004"/>
                <a:gd name="connsiteX149" fmla="*/ 270011 w 540120"/>
                <a:gd name="connsiteY149" fmla="*/ 0 h 60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540120" h="607004">
                  <a:moveTo>
                    <a:pt x="270011" y="432024"/>
                  </a:moveTo>
                  <a:cubicBezTo>
                    <a:pt x="245751" y="443651"/>
                    <a:pt x="221782" y="453630"/>
                    <a:pt x="198589" y="461672"/>
                  </a:cubicBezTo>
                  <a:cubicBezTo>
                    <a:pt x="202179" y="476980"/>
                    <a:pt x="206255" y="491416"/>
                    <a:pt x="210913" y="504690"/>
                  </a:cubicBezTo>
                  <a:cubicBezTo>
                    <a:pt x="227507" y="552553"/>
                    <a:pt x="249633" y="581135"/>
                    <a:pt x="270011" y="581135"/>
                  </a:cubicBezTo>
                  <a:cubicBezTo>
                    <a:pt x="290487" y="581135"/>
                    <a:pt x="312613" y="552553"/>
                    <a:pt x="329207" y="504690"/>
                  </a:cubicBezTo>
                  <a:cubicBezTo>
                    <a:pt x="333865" y="491416"/>
                    <a:pt x="337941" y="476980"/>
                    <a:pt x="341531" y="461672"/>
                  </a:cubicBezTo>
                  <a:cubicBezTo>
                    <a:pt x="318338" y="453630"/>
                    <a:pt x="294369" y="443651"/>
                    <a:pt x="270011" y="432024"/>
                  </a:cubicBezTo>
                  <a:close/>
                  <a:moveTo>
                    <a:pt x="353952" y="385808"/>
                  </a:moveTo>
                  <a:cubicBezTo>
                    <a:pt x="345122" y="391331"/>
                    <a:pt x="336194" y="396660"/>
                    <a:pt x="326975" y="401989"/>
                  </a:cubicBezTo>
                  <a:cubicBezTo>
                    <a:pt x="317853" y="407221"/>
                    <a:pt x="308634" y="412259"/>
                    <a:pt x="299512" y="417200"/>
                  </a:cubicBezTo>
                  <a:cubicBezTo>
                    <a:pt x="315524" y="424273"/>
                    <a:pt x="331342" y="430668"/>
                    <a:pt x="346771" y="436190"/>
                  </a:cubicBezTo>
                  <a:cubicBezTo>
                    <a:pt x="349683" y="420107"/>
                    <a:pt x="352109" y="403248"/>
                    <a:pt x="353952" y="385808"/>
                  </a:cubicBezTo>
                  <a:close/>
                  <a:moveTo>
                    <a:pt x="186168" y="385808"/>
                  </a:moveTo>
                  <a:cubicBezTo>
                    <a:pt x="188011" y="403248"/>
                    <a:pt x="190437" y="420107"/>
                    <a:pt x="193349" y="436190"/>
                  </a:cubicBezTo>
                  <a:cubicBezTo>
                    <a:pt x="208778" y="430668"/>
                    <a:pt x="224596" y="424273"/>
                    <a:pt x="240608" y="417200"/>
                  </a:cubicBezTo>
                  <a:cubicBezTo>
                    <a:pt x="231389" y="412259"/>
                    <a:pt x="222267" y="407221"/>
                    <a:pt x="213145" y="401989"/>
                  </a:cubicBezTo>
                  <a:cubicBezTo>
                    <a:pt x="203926" y="396660"/>
                    <a:pt x="194998" y="391331"/>
                    <a:pt x="186168" y="385808"/>
                  </a:cubicBezTo>
                  <a:close/>
                  <a:moveTo>
                    <a:pt x="443037" y="320797"/>
                  </a:moveTo>
                  <a:cubicBezTo>
                    <a:pt x="424405" y="336783"/>
                    <a:pt x="403735" y="352576"/>
                    <a:pt x="381512" y="367787"/>
                  </a:cubicBezTo>
                  <a:cubicBezTo>
                    <a:pt x="379474" y="394528"/>
                    <a:pt x="376078" y="420301"/>
                    <a:pt x="371517" y="444329"/>
                  </a:cubicBezTo>
                  <a:cubicBezTo>
                    <a:pt x="384520" y="448301"/>
                    <a:pt x="397233" y="451595"/>
                    <a:pt x="409363" y="454115"/>
                  </a:cubicBezTo>
                  <a:cubicBezTo>
                    <a:pt x="415283" y="444523"/>
                    <a:pt x="426054" y="438031"/>
                    <a:pt x="438184" y="438031"/>
                  </a:cubicBezTo>
                  <a:cubicBezTo>
                    <a:pt x="452644" y="438031"/>
                    <a:pt x="464968" y="447042"/>
                    <a:pt x="469917" y="459734"/>
                  </a:cubicBezTo>
                  <a:cubicBezTo>
                    <a:pt x="490587" y="458378"/>
                    <a:pt x="505046" y="452467"/>
                    <a:pt x="510869" y="442294"/>
                  </a:cubicBezTo>
                  <a:cubicBezTo>
                    <a:pt x="521058" y="424661"/>
                    <a:pt x="507375" y="391234"/>
                    <a:pt x="474187" y="352963"/>
                  </a:cubicBezTo>
                  <a:cubicBezTo>
                    <a:pt x="464968" y="342306"/>
                    <a:pt x="454487" y="331551"/>
                    <a:pt x="443037" y="320797"/>
                  </a:cubicBezTo>
                  <a:close/>
                  <a:moveTo>
                    <a:pt x="97084" y="320797"/>
                  </a:moveTo>
                  <a:cubicBezTo>
                    <a:pt x="90388" y="327094"/>
                    <a:pt x="84080" y="333295"/>
                    <a:pt x="78160" y="339593"/>
                  </a:cubicBezTo>
                  <a:cubicBezTo>
                    <a:pt x="80683" y="344340"/>
                    <a:pt x="82139" y="349766"/>
                    <a:pt x="82139" y="355482"/>
                  </a:cubicBezTo>
                  <a:cubicBezTo>
                    <a:pt x="82139" y="374182"/>
                    <a:pt x="66904" y="389393"/>
                    <a:pt x="48078" y="389393"/>
                  </a:cubicBezTo>
                  <a:cubicBezTo>
                    <a:pt x="45263" y="389393"/>
                    <a:pt x="42546" y="389103"/>
                    <a:pt x="39829" y="388424"/>
                  </a:cubicBezTo>
                  <a:cubicBezTo>
                    <a:pt x="26340" y="411290"/>
                    <a:pt x="22362" y="430377"/>
                    <a:pt x="29251" y="442294"/>
                  </a:cubicBezTo>
                  <a:cubicBezTo>
                    <a:pt x="39441" y="460025"/>
                    <a:pt x="75249" y="464772"/>
                    <a:pt x="125128" y="455277"/>
                  </a:cubicBezTo>
                  <a:cubicBezTo>
                    <a:pt x="138908" y="452564"/>
                    <a:pt x="153465" y="448980"/>
                    <a:pt x="168506" y="444329"/>
                  </a:cubicBezTo>
                  <a:cubicBezTo>
                    <a:pt x="164042" y="420301"/>
                    <a:pt x="160646" y="394528"/>
                    <a:pt x="158608" y="367787"/>
                  </a:cubicBezTo>
                  <a:cubicBezTo>
                    <a:pt x="136385" y="352576"/>
                    <a:pt x="115715" y="336783"/>
                    <a:pt x="97084" y="320797"/>
                  </a:cubicBezTo>
                  <a:close/>
                  <a:moveTo>
                    <a:pt x="270011" y="275742"/>
                  </a:moveTo>
                  <a:cubicBezTo>
                    <a:pt x="254672" y="275742"/>
                    <a:pt x="242245" y="288144"/>
                    <a:pt x="242245" y="303453"/>
                  </a:cubicBezTo>
                  <a:cubicBezTo>
                    <a:pt x="242245" y="318762"/>
                    <a:pt x="254672" y="331261"/>
                    <a:pt x="270011" y="331261"/>
                  </a:cubicBezTo>
                  <a:cubicBezTo>
                    <a:pt x="285350" y="331261"/>
                    <a:pt x="297874" y="318762"/>
                    <a:pt x="297874" y="303453"/>
                  </a:cubicBezTo>
                  <a:cubicBezTo>
                    <a:pt x="297874" y="288144"/>
                    <a:pt x="285350" y="275742"/>
                    <a:pt x="270011" y="275742"/>
                  </a:cubicBezTo>
                  <a:close/>
                  <a:moveTo>
                    <a:pt x="383356" y="272159"/>
                  </a:moveTo>
                  <a:cubicBezTo>
                    <a:pt x="383744" y="282526"/>
                    <a:pt x="383938" y="292990"/>
                    <a:pt x="383938" y="303454"/>
                  </a:cubicBezTo>
                  <a:cubicBezTo>
                    <a:pt x="383938" y="314014"/>
                    <a:pt x="383744" y="324478"/>
                    <a:pt x="383356" y="334845"/>
                  </a:cubicBezTo>
                  <a:cubicBezTo>
                    <a:pt x="397621" y="324575"/>
                    <a:pt x="411013" y="314111"/>
                    <a:pt x="423531" y="303454"/>
                  </a:cubicBezTo>
                  <a:cubicBezTo>
                    <a:pt x="411013" y="292893"/>
                    <a:pt x="397621" y="282429"/>
                    <a:pt x="383356" y="272159"/>
                  </a:cubicBezTo>
                  <a:close/>
                  <a:moveTo>
                    <a:pt x="156764" y="272159"/>
                  </a:moveTo>
                  <a:cubicBezTo>
                    <a:pt x="142499" y="282429"/>
                    <a:pt x="129107" y="292893"/>
                    <a:pt x="116589" y="303454"/>
                  </a:cubicBezTo>
                  <a:cubicBezTo>
                    <a:pt x="129107" y="314111"/>
                    <a:pt x="142499" y="324575"/>
                    <a:pt x="156764" y="334845"/>
                  </a:cubicBezTo>
                  <a:cubicBezTo>
                    <a:pt x="156376" y="324478"/>
                    <a:pt x="156182" y="314014"/>
                    <a:pt x="156182" y="303454"/>
                  </a:cubicBezTo>
                  <a:cubicBezTo>
                    <a:pt x="156182" y="292990"/>
                    <a:pt x="156376" y="282526"/>
                    <a:pt x="156764" y="272159"/>
                  </a:cubicBezTo>
                  <a:close/>
                  <a:moveTo>
                    <a:pt x="270011" y="249872"/>
                  </a:moveTo>
                  <a:cubicBezTo>
                    <a:pt x="299718" y="249872"/>
                    <a:pt x="323795" y="273901"/>
                    <a:pt x="323795" y="303453"/>
                  </a:cubicBezTo>
                  <a:cubicBezTo>
                    <a:pt x="323795" y="333102"/>
                    <a:pt x="299718" y="357131"/>
                    <a:pt x="270011" y="357131"/>
                  </a:cubicBezTo>
                  <a:cubicBezTo>
                    <a:pt x="240401" y="357131"/>
                    <a:pt x="216324" y="333102"/>
                    <a:pt x="216324" y="303453"/>
                  </a:cubicBezTo>
                  <a:cubicBezTo>
                    <a:pt x="216324" y="273901"/>
                    <a:pt x="240401" y="249872"/>
                    <a:pt x="270011" y="249872"/>
                  </a:cubicBezTo>
                  <a:close/>
                  <a:moveTo>
                    <a:pt x="270011" y="203756"/>
                  </a:moveTo>
                  <a:cubicBezTo>
                    <a:pt x="255455" y="211022"/>
                    <a:pt x="240705" y="218967"/>
                    <a:pt x="226052" y="227396"/>
                  </a:cubicBezTo>
                  <a:cubicBezTo>
                    <a:pt x="211398" y="235826"/>
                    <a:pt x="197133" y="244642"/>
                    <a:pt x="183547" y="253653"/>
                  </a:cubicBezTo>
                  <a:cubicBezTo>
                    <a:pt x="182577" y="269930"/>
                    <a:pt x="181995" y="286595"/>
                    <a:pt x="181995" y="303454"/>
                  </a:cubicBezTo>
                  <a:cubicBezTo>
                    <a:pt x="181995" y="320409"/>
                    <a:pt x="182577" y="337074"/>
                    <a:pt x="183547" y="353351"/>
                  </a:cubicBezTo>
                  <a:cubicBezTo>
                    <a:pt x="197133" y="362362"/>
                    <a:pt x="211398" y="371178"/>
                    <a:pt x="226052" y="379608"/>
                  </a:cubicBezTo>
                  <a:cubicBezTo>
                    <a:pt x="240705" y="388037"/>
                    <a:pt x="255455" y="395982"/>
                    <a:pt x="270011" y="403248"/>
                  </a:cubicBezTo>
                  <a:cubicBezTo>
                    <a:pt x="284665" y="395982"/>
                    <a:pt x="299415" y="388037"/>
                    <a:pt x="314068" y="379608"/>
                  </a:cubicBezTo>
                  <a:cubicBezTo>
                    <a:pt x="328722" y="371178"/>
                    <a:pt x="342890" y="362362"/>
                    <a:pt x="356573" y="353351"/>
                  </a:cubicBezTo>
                  <a:cubicBezTo>
                    <a:pt x="357543" y="337074"/>
                    <a:pt x="358028" y="320409"/>
                    <a:pt x="358028" y="303454"/>
                  </a:cubicBezTo>
                  <a:cubicBezTo>
                    <a:pt x="358028" y="286595"/>
                    <a:pt x="357543" y="269930"/>
                    <a:pt x="356573" y="253653"/>
                  </a:cubicBezTo>
                  <a:cubicBezTo>
                    <a:pt x="342890" y="244642"/>
                    <a:pt x="328722" y="235826"/>
                    <a:pt x="314068" y="227396"/>
                  </a:cubicBezTo>
                  <a:cubicBezTo>
                    <a:pt x="299415" y="218967"/>
                    <a:pt x="284665" y="211022"/>
                    <a:pt x="270011" y="203756"/>
                  </a:cubicBezTo>
                  <a:close/>
                  <a:moveTo>
                    <a:pt x="346771" y="170814"/>
                  </a:moveTo>
                  <a:cubicBezTo>
                    <a:pt x="331342" y="176336"/>
                    <a:pt x="315524" y="182634"/>
                    <a:pt x="299512" y="189804"/>
                  </a:cubicBezTo>
                  <a:cubicBezTo>
                    <a:pt x="308634" y="194648"/>
                    <a:pt x="317853" y="199783"/>
                    <a:pt x="326975" y="205015"/>
                  </a:cubicBezTo>
                  <a:cubicBezTo>
                    <a:pt x="336194" y="210247"/>
                    <a:pt x="345122" y="215673"/>
                    <a:pt x="353952" y="221196"/>
                  </a:cubicBezTo>
                  <a:cubicBezTo>
                    <a:pt x="352109" y="203756"/>
                    <a:pt x="349683" y="186897"/>
                    <a:pt x="346771" y="170814"/>
                  </a:cubicBezTo>
                  <a:close/>
                  <a:moveTo>
                    <a:pt x="193349" y="170814"/>
                  </a:moveTo>
                  <a:cubicBezTo>
                    <a:pt x="190437" y="186897"/>
                    <a:pt x="188011" y="203756"/>
                    <a:pt x="186168" y="221196"/>
                  </a:cubicBezTo>
                  <a:cubicBezTo>
                    <a:pt x="194998" y="215673"/>
                    <a:pt x="203926" y="210247"/>
                    <a:pt x="213145" y="205015"/>
                  </a:cubicBezTo>
                  <a:cubicBezTo>
                    <a:pt x="222267" y="199783"/>
                    <a:pt x="231389" y="194648"/>
                    <a:pt x="240608" y="189804"/>
                  </a:cubicBezTo>
                  <a:cubicBezTo>
                    <a:pt x="224596" y="182634"/>
                    <a:pt x="208778" y="176336"/>
                    <a:pt x="193349" y="170814"/>
                  </a:cubicBezTo>
                  <a:close/>
                  <a:moveTo>
                    <a:pt x="477814" y="147972"/>
                  </a:moveTo>
                  <a:cubicBezTo>
                    <a:pt x="461353" y="145744"/>
                    <a:pt x="439931" y="146931"/>
                    <a:pt x="414992" y="151727"/>
                  </a:cubicBezTo>
                  <a:cubicBezTo>
                    <a:pt x="401212" y="154343"/>
                    <a:pt x="386655" y="158024"/>
                    <a:pt x="371517" y="162578"/>
                  </a:cubicBezTo>
                  <a:cubicBezTo>
                    <a:pt x="376078" y="186703"/>
                    <a:pt x="379474" y="212476"/>
                    <a:pt x="381512" y="239217"/>
                  </a:cubicBezTo>
                  <a:cubicBezTo>
                    <a:pt x="403735" y="254428"/>
                    <a:pt x="424405" y="270221"/>
                    <a:pt x="443037" y="286207"/>
                  </a:cubicBezTo>
                  <a:cubicBezTo>
                    <a:pt x="454487" y="275453"/>
                    <a:pt x="464968" y="264698"/>
                    <a:pt x="474187" y="254041"/>
                  </a:cubicBezTo>
                  <a:cubicBezTo>
                    <a:pt x="507375" y="215770"/>
                    <a:pt x="521058" y="182343"/>
                    <a:pt x="510869" y="164710"/>
                  </a:cubicBezTo>
                  <a:cubicBezTo>
                    <a:pt x="505774" y="155845"/>
                    <a:pt x="494274" y="150201"/>
                    <a:pt x="477814" y="147972"/>
                  </a:cubicBezTo>
                  <a:close/>
                  <a:moveTo>
                    <a:pt x="79810" y="146882"/>
                  </a:moveTo>
                  <a:cubicBezTo>
                    <a:pt x="53997" y="146882"/>
                    <a:pt x="35947" y="152986"/>
                    <a:pt x="29251" y="164710"/>
                  </a:cubicBezTo>
                  <a:cubicBezTo>
                    <a:pt x="18965" y="182343"/>
                    <a:pt x="32745" y="215770"/>
                    <a:pt x="65933" y="254041"/>
                  </a:cubicBezTo>
                  <a:cubicBezTo>
                    <a:pt x="75152" y="264698"/>
                    <a:pt x="85633" y="275453"/>
                    <a:pt x="97084" y="286207"/>
                  </a:cubicBezTo>
                  <a:cubicBezTo>
                    <a:pt x="115715" y="270221"/>
                    <a:pt x="136385" y="254428"/>
                    <a:pt x="158608" y="239217"/>
                  </a:cubicBezTo>
                  <a:cubicBezTo>
                    <a:pt x="160646" y="212476"/>
                    <a:pt x="164042" y="186703"/>
                    <a:pt x="168506" y="162578"/>
                  </a:cubicBezTo>
                  <a:cubicBezTo>
                    <a:pt x="153465" y="158024"/>
                    <a:pt x="138908" y="154343"/>
                    <a:pt x="125128" y="151727"/>
                  </a:cubicBezTo>
                  <a:cubicBezTo>
                    <a:pt x="108243" y="148529"/>
                    <a:pt x="93008" y="146882"/>
                    <a:pt x="79810" y="146882"/>
                  </a:cubicBezTo>
                  <a:close/>
                  <a:moveTo>
                    <a:pt x="270011" y="25869"/>
                  </a:moveTo>
                  <a:cubicBezTo>
                    <a:pt x="249633" y="25869"/>
                    <a:pt x="227507" y="54451"/>
                    <a:pt x="210913" y="102217"/>
                  </a:cubicBezTo>
                  <a:cubicBezTo>
                    <a:pt x="206255" y="115588"/>
                    <a:pt x="202179" y="130024"/>
                    <a:pt x="198589" y="145332"/>
                  </a:cubicBezTo>
                  <a:cubicBezTo>
                    <a:pt x="221782" y="153374"/>
                    <a:pt x="245751" y="163353"/>
                    <a:pt x="270011" y="174980"/>
                  </a:cubicBezTo>
                  <a:cubicBezTo>
                    <a:pt x="294369" y="163353"/>
                    <a:pt x="318338" y="153374"/>
                    <a:pt x="341531" y="145332"/>
                  </a:cubicBezTo>
                  <a:cubicBezTo>
                    <a:pt x="338329" y="131671"/>
                    <a:pt x="334738" y="118882"/>
                    <a:pt x="330759" y="106868"/>
                  </a:cubicBezTo>
                  <a:cubicBezTo>
                    <a:pt x="312322" y="106480"/>
                    <a:pt x="297474" y="91365"/>
                    <a:pt x="297474" y="72860"/>
                  </a:cubicBezTo>
                  <a:cubicBezTo>
                    <a:pt x="297474" y="64818"/>
                    <a:pt x="300288" y="57455"/>
                    <a:pt x="305043" y="51544"/>
                  </a:cubicBezTo>
                  <a:cubicBezTo>
                    <a:pt x="293690" y="34977"/>
                    <a:pt x="281559" y="25869"/>
                    <a:pt x="270011" y="25869"/>
                  </a:cubicBezTo>
                  <a:close/>
                  <a:moveTo>
                    <a:pt x="270011" y="0"/>
                  </a:moveTo>
                  <a:cubicBezTo>
                    <a:pt x="287770" y="0"/>
                    <a:pt x="304364" y="9301"/>
                    <a:pt x="319309" y="27516"/>
                  </a:cubicBezTo>
                  <a:cubicBezTo>
                    <a:pt x="322220" y="31101"/>
                    <a:pt x="325034" y="34977"/>
                    <a:pt x="327848" y="39143"/>
                  </a:cubicBezTo>
                  <a:cubicBezTo>
                    <a:pt x="329013" y="39046"/>
                    <a:pt x="330274" y="38949"/>
                    <a:pt x="331439" y="38949"/>
                  </a:cubicBezTo>
                  <a:cubicBezTo>
                    <a:pt x="350265" y="38949"/>
                    <a:pt x="365500" y="54160"/>
                    <a:pt x="365500" y="72860"/>
                  </a:cubicBezTo>
                  <a:cubicBezTo>
                    <a:pt x="365500" y="82549"/>
                    <a:pt x="361425" y="91269"/>
                    <a:pt x="354923" y="97469"/>
                  </a:cubicBezTo>
                  <a:cubicBezTo>
                    <a:pt x="359096" y="109871"/>
                    <a:pt x="362880" y="123242"/>
                    <a:pt x="366180" y="137290"/>
                  </a:cubicBezTo>
                  <a:cubicBezTo>
                    <a:pt x="381415" y="132737"/>
                    <a:pt x="396068" y="129055"/>
                    <a:pt x="410139" y="126342"/>
                  </a:cubicBezTo>
                  <a:cubicBezTo>
                    <a:pt x="439446" y="120723"/>
                    <a:pt x="464483" y="119560"/>
                    <a:pt x="484764" y="122854"/>
                  </a:cubicBezTo>
                  <a:cubicBezTo>
                    <a:pt x="508151" y="126730"/>
                    <a:pt x="524454" y="136418"/>
                    <a:pt x="533285" y="151727"/>
                  </a:cubicBezTo>
                  <a:cubicBezTo>
                    <a:pt x="542116" y="167035"/>
                    <a:pt x="542407" y="186025"/>
                    <a:pt x="534061" y="208116"/>
                  </a:cubicBezTo>
                  <a:cubicBezTo>
                    <a:pt x="526783" y="227300"/>
                    <a:pt x="513295" y="248421"/>
                    <a:pt x="493789" y="270899"/>
                  </a:cubicBezTo>
                  <a:cubicBezTo>
                    <a:pt x="484376" y="281751"/>
                    <a:pt x="473799" y="292602"/>
                    <a:pt x="462348" y="303454"/>
                  </a:cubicBezTo>
                  <a:cubicBezTo>
                    <a:pt x="473799" y="314402"/>
                    <a:pt x="484376" y="325253"/>
                    <a:pt x="493789" y="336008"/>
                  </a:cubicBezTo>
                  <a:cubicBezTo>
                    <a:pt x="513295" y="358583"/>
                    <a:pt x="526783" y="379704"/>
                    <a:pt x="534061" y="398791"/>
                  </a:cubicBezTo>
                  <a:cubicBezTo>
                    <a:pt x="542407" y="420979"/>
                    <a:pt x="542116" y="439969"/>
                    <a:pt x="533285" y="455277"/>
                  </a:cubicBezTo>
                  <a:cubicBezTo>
                    <a:pt x="524454" y="470586"/>
                    <a:pt x="508151" y="480274"/>
                    <a:pt x="484764" y="484053"/>
                  </a:cubicBezTo>
                  <a:cubicBezTo>
                    <a:pt x="479912" y="484925"/>
                    <a:pt x="474769" y="485409"/>
                    <a:pt x="469335" y="485700"/>
                  </a:cubicBezTo>
                  <a:cubicBezTo>
                    <a:pt x="463997" y="497617"/>
                    <a:pt x="452061" y="505950"/>
                    <a:pt x="438184" y="505950"/>
                  </a:cubicBezTo>
                  <a:cubicBezTo>
                    <a:pt x="422076" y="505950"/>
                    <a:pt x="408587" y="494711"/>
                    <a:pt x="405093" y="479596"/>
                  </a:cubicBezTo>
                  <a:cubicBezTo>
                    <a:pt x="392575" y="477077"/>
                    <a:pt x="379571" y="473686"/>
                    <a:pt x="366180" y="469714"/>
                  </a:cubicBezTo>
                  <a:cubicBezTo>
                    <a:pt x="362492" y="485119"/>
                    <a:pt x="358319" y="499652"/>
                    <a:pt x="353661" y="513216"/>
                  </a:cubicBezTo>
                  <a:cubicBezTo>
                    <a:pt x="343860" y="541314"/>
                    <a:pt x="332312" y="563598"/>
                    <a:pt x="319309" y="579391"/>
                  </a:cubicBezTo>
                  <a:cubicBezTo>
                    <a:pt x="304364" y="597703"/>
                    <a:pt x="287770" y="607004"/>
                    <a:pt x="270011" y="607004"/>
                  </a:cubicBezTo>
                  <a:cubicBezTo>
                    <a:pt x="252350" y="607004"/>
                    <a:pt x="235756" y="597703"/>
                    <a:pt x="220714" y="579391"/>
                  </a:cubicBezTo>
                  <a:cubicBezTo>
                    <a:pt x="207808" y="563598"/>
                    <a:pt x="196260" y="541314"/>
                    <a:pt x="186459" y="513216"/>
                  </a:cubicBezTo>
                  <a:cubicBezTo>
                    <a:pt x="181801" y="499652"/>
                    <a:pt x="177531" y="485119"/>
                    <a:pt x="173940" y="469714"/>
                  </a:cubicBezTo>
                  <a:cubicBezTo>
                    <a:pt x="158705" y="474267"/>
                    <a:pt x="144052" y="477949"/>
                    <a:pt x="129981" y="480662"/>
                  </a:cubicBezTo>
                  <a:cubicBezTo>
                    <a:pt x="111543" y="484150"/>
                    <a:pt x="94755" y="485894"/>
                    <a:pt x="79810" y="485894"/>
                  </a:cubicBezTo>
                  <a:cubicBezTo>
                    <a:pt x="71076" y="485894"/>
                    <a:pt x="62828" y="485313"/>
                    <a:pt x="55356" y="484053"/>
                  </a:cubicBezTo>
                  <a:cubicBezTo>
                    <a:pt x="31969" y="480274"/>
                    <a:pt x="15666" y="470586"/>
                    <a:pt x="6835" y="455277"/>
                  </a:cubicBezTo>
                  <a:cubicBezTo>
                    <a:pt x="-1996" y="439969"/>
                    <a:pt x="-2287" y="420979"/>
                    <a:pt x="6059" y="398791"/>
                  </a:cubicBezTo>
                  <a:cubicBezTo>
                    <a:pt x="9164" y="390556"/>
                    <a:pt x="13531" y="381933"/>
                    <a:pt x="18965" y="372922"/>
                  </a:cubicBezTo>
                  <a:cubicBezTo>
                    <a:pt x="15860" y="367787"/>
                    <a:pt x="14113" y="361877"/>
                    <a:pt x="14113" y="355482"/>
                  </a:cubicBezTo>
                  <a:cubicBezTo>
                    <a:pt x="14113" y="336783"/>
                    <a:pt x="29349" y="321572"/>
                    <a:pt x="48078" y="321572"/>
                  </a:cubicBezTo>
                  <a:cubicBezTo>
                    <a:pt x="51571" y="321572"/>
                    <a:pt x="54967" y="322056"/>
                    <a:pt x="58170" y="323025"/>
                  </a:cubicBezTo>
                  <a:cubicBezTo>
                    <a:pt x="64283" y="316533"/>
                    <a:pt x="70882" y="310042"/>
                    <a:pt x="77772" y="303454"/>
                  </a:cubicBezTo>
                  <a:cubicBezTo>
                    <a:pt x="66224" y="292602"/>
                    <a:pt x="55744" y="281751"/>
                    <a:pt x="46331" y="270899"/>
                  </a:cubicBezTo>
                  <a:cubicBezTo>
                    <a:pt x="26825" y="248421"/>
                    <a:pt x="13240" y="227300"/>
                    <a:pt x="6059" y="208116"/>
                  </a:cubicBezTo>
                  <a:cubicBezTo>
                    <a:pt x="-2287" y="186025"/>
                    <a:pt x="-1996" y="167035"/>
                    <a:pt x="6835" y="151727"/>
                  </a:cubicBezTo>
                  <a:cubicBezTo>
                    <a:pt x="15666" y="136418"/>
                    <a:pt x="31969" y="126730"/>
                    <a:pt x="55356" y="122854"/>
                  </a:cubicBezTo>
                  <a:cubicBezTo>
                    <a:pt x="75540" y="119560"/>
                    <a:pt x="100674" y="120723"/>
                    <a:pt x="129981" y="126342"/>
                  </a:cubicBezTo>
                  <a:cubicBezTo>
                    <a:pt x="144052" y="129055"/>
                    <a:pt x="158705" y="132737"/>
                    <a:pt x="173940" y="137290"/>
                  </a:cubicBezTo>
                  <a:cubicBezTo>
                    <a:pt x="177531" y="121885"/>
                    <a:pt x="181801" y="107255"/>
                    <a:pt x="186459" y="93788"/>
                  </a:cubicBezTo>
                  <a:cubicBezTo>
                    <a:pt x="196260" y="65690"/>
                    <a:pt x="207808" y="43406"/>
                    <a:pt x="220714" y="27516"/>
                  </a:cubicBezTo>
                  <a:cubicBezTo>
                    <a:pt x="235756" y="9301"/>
                    <a:pt x="252350" y="0"/>
                    <a:pt x="2700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39694">
                <a:defRPr/>
              </a:pPr>
              <a:endParaRPr sz="1700">
                <a:solidFill>
                  <a:prstClr val="black"/>
                </a:solidFill>
                <a:ea typeface="苹方 常规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8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9" grpId="0" animBg="1"/>
      <p:bldP spid="38" grpId="0" animBg="1"/>
      <p:bldP spid="39" grpId="0" animBg="1"/>
      <p:bldP spid="40" grpId="0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公司组织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ïṧḷïḓê-Oval 71">
            <a:extLst>
              <a:ext uri="{FF2B5EF4-FFF2-40B4-BE49-F238E27FC236}">
                <a16:creationId xmlns:a16="http://schemas.microsoft.com/office/drawing/2014/main" xmlns="" id="{DA388C0E-B251-4FF9-BBB6-4151DBB9F027}"/>
              </a:ext>
            </a:extLst>
          </p:cNvPr>
          <p:cNvSpPr>
            <a:spLocks/>
          </p:cNvSpPr>
          <p:nvPr/>
        </p:nvSpPr>
        <p:spPr bwMode="auto">
          <a:xfrm>
            <a:off x="1841126" y="7233825"/>
            <a:ext cx="436422" cy="1120690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36" name="ïṧḷïḓê-Freeform: Shape 73">
            <a:extLst>
              <a:ext uri="{FF2B5EF4-FFF2-40B4-BE49-F238E27FC236}">
                <a16:creationId xmlns:a16="http://schemas.microsoft.com/office/drawing/2014/main" xmlns="" id="{FBB3AF88-D431-44D7-8049-57E651186371}"/>
              </a:ext>
            </a:extLst>
          </p:cNvPr>
          <p:cNvSpPr>
            <a:spLocks/>
          </p:cNvSpPr>
          <p:nvPr/>
        </p:nvSpPr>
        <p:spPr bwMode="auto">
          <a:xfrm>
            <a:off x="1967465" y="7565298"/>
            <a:ext cx="178493" cy="457747"/>
          </a:xfrm>
          <a:custGeom>
            <a:avLst/>
            <a:gdLst>
              <a:gd name="T0" fmla="*/ 379 w 487"/>
              <a:gd name="T1" fmla="*/ 89 h 487"/>
              <a:gd name="T2" fmla="*/ 374 w 487"/>
              <a:gd name="T3" fmla="*/ 94 h 487"/>
              <a:gd name="T4" fmla="*/ 103 w 487"/>
              <a:gd name="T5" fmla="*/ 88 h 487"/>
              <a:gd name="T6" fmla="*/ 29 w 487"/>
              <a:gd name="T7" fmla="*/ 212 h 487"/>
              <a:gd name="T8" fmla="*/ 133 w 487"/>
              <a:gd name="T9" fmla="*/ 393 h 487"/>
              <a:gd name="T10" fmla="*/ 215 w 487"/>
              <a:gd name="T11" fmla="*/ 462 h 487"/>
              <a:gd name="T12" fmla="*/ 212 w 487"/>
              <a:gd name="T13" fmla="*/ 448 h 487"/>
              <a:gd name="T14" fmla="*/ 231 w 487"/>
              <a:gd name="T15" fmla="*/ 420 h 487"/>
              <a:gd name="T16" fmla="*/ 194 w 487"/>
              <a:gd name="T17" fmla="*/ 337 h 487"/>
              <a:gd name="T18" fmla="*/ 108 w 487"/>
              <a:gd name="T19" fmla="*/ 274 h 487"/>
              <a:gd name="T20" fmla="*/ 69 w 487"/>
              <a:gd name="T21" fmla="*/ 227 h 487"/>
              <a:gd name="T22" fmla="*/ 91 w 487"/>
              <a:gd name="T23" fmla="*/ 207 h 487"/>
              <a:gd name="T24" fmla="*/ 78 w 487"/>
              <a:gd name="T25" fmla="*/ 229 h 487"/>
              <a:gd name="T26" fmla="*/ 110 w 487"/>
              <a:gd name="T27" fmla="*/ 242 h 487"/>
              <a:gd name="T28" fmla="*/ 112 w 487"/>
              <a:gd name="T29" fmla="*/ 208 h 487"/>
              <a:gd name="T30" fmla="*/ 204 w 487"/>
              <a:gd name="T31" fmla="*/ 161 h 487"/>
              <a:gd name="T32" fmla="*/ 226 w 487"/>
              <a:gd name="T33" fmla="*/ 163 h 487"/>
              <a:gd name="T34" fmla="*/ 233 w 487"/>
              <a:gd name="T35" fmla="*/ 136 h 487"/>
              <a:gd name="T36" fmla="*/ 201 w 487"/>
              <a:gd name="T37" fmla="*/ 108 h 487"/>
              <a:gd name="T38" fmla="*/ 206 w 487"/>
              <a:gd name="T39" fmla="*/ 99 h 487"/>
              <a:gd name="T40" fmla="*/ 239 w 487"/>
              <a:gd name="T41" fmla="*/ 105 h 487"/>
              <a:gd name="T42" fmla="*/ 236 w 487"/>
              <a:gd name="T43" fmla="*/ 78 h 487"/>
              <a:gd name="T44" fmla="*/ 214 w 487"/>
              <a:gd name="T45" fmla="*/ 69 h 487"/>
              <a:gd name="T46" fmla="*/ 217 w 487"/>
              <a:gd name="T47" fmla="*/ 47 h 487"/>
              <a:gd name="T48" fmla="*/ 205 w 487"/>
              <a:gd name="T49" fmla="*/ 62 h 487"/>
              <a:gd name="T50" fmla="*/ 184 w 487"/>
              <a:gd name="T51" fmla="*/ 63 h 487"/>
              <a:gd name="T52" fmla="*/ 176 w 487"/>
              <a:gd name="T53" fmla="*/ 63 h 487"/>
              <a:gd name="T54" fmla="*/ 172 w 487"/>
              <a:gd name="T55" fmla="*/ 82 h 487"/>
              <a:gd name="T56" fmla="*/ 162 w 487"/>
              <a:gd name="T57" fmla="*/ 75 h 487"/>
              <a:gd name="T58" fmla="*/ 140 w 487"/>
              <a:gd name="T59" fmla="*/ 62 h 487"/>
              <a:gd name="T60" fmla="*/ 356 w 487"/>
              <a:gd name="T61" fmla="*/ 54 h 487"/>
              <a:gd name="T62" fmla="*/ 367 w 487"/>
              <a:gd name="T63" fmla="*/ 96 h 487"/>
              <a:gd name="T64" fmla="*/ 366 w 487"/>
              <a:gd name="T65" fmla="*/ 109 h 487"/>
              <a:gd name="T66" fmla="*/ 350 w 487"/>
              <a:gd name="T67" fmla="*/ 121 h 487"/>
              <a:gd name="T68" fmla="*/ 351 w 487"/>
              <a:gd name="T69" fmla="*/ 128 h 487"/>
              <a:gd name="T70" fmla="*/ 362 w 487"/>
              <a:gd name="T71" fmla="*/ 126 h 487"/>
              <a:gd name="T72" fmla="*/ 367 w 487"/>
              <a:gd name="T73" fmla="*/ 164 h 487"/>
              <a:gd name="T74" fmla="*/ 396 w 487"/>
              <a:gd name="T75" fmla="*/ 145 h 487"/>
              <a:gd name="T76" fmla="*/ 432 w 487"/>
              <a:gd name="T77" fmla="*/ 152 h 487"/>
              <a:gd name="T78" fmla="*/ 435 w 487"/>
              <a:gd name="T79" fmla="*/ 166 h 487"/>
              <a:gd name="T80" fmla="*/ 380 w 487"/>
              <a:gd name="T81" fmla="*/ 177 h 487"/>
              <a:gd name="T82" fmla="*/ 398 w 487"/>
              <a:gd name="T83" fmla="*/ 300 h 487"/>
              <a:gd name="T84" fmla="*/ 134 w 487"/>
              <a:gd name="T85" fmla="*/ 150 h 487"/>
              <a:gd name="T86" fmla="*/ 141 w 487"/>
              <a:gd name="T87" fmla="*/ 158 h 487"/>
              <a:gd name="T88" fmla="*/ 183 w 487"/>
              <a:gd name="T89" fmla="*/ 84 h 487"/>
              <a:gd name="T90" fmla="*/ 210 w 487"/>
              <a:gd name="T91" fmla="*/ 83 h 487"/>
              <a:gd name="T92" fmla="*/ 203 w 487"/>
              <a:gd name="T93" fmla="*/ 69 h 487"/>
              <a:gd name="T94" fmla="*/ 218 w 487"/>
              <a:gd name="T95" fmla="*/ 84 h 487"/>
              <a:gd name="T96" fmla="*/ 361 w 487"/>
              <a:gd name="T97" fmla="*/ 119 h 487"/>
              <a:gd name="T98" fmla="*/ 113 w 487"/>
              <a:gd name="T99" fmla="*/ 257 h 487"/>
              <a:gd name="T100" fmla="*/ 276 w 487"/>
              <a:gd name="T101" fmla="*/ 112 h 487"/>
              <a:gd name="T102" fmla="*/ 257 w 487"/>
              <a:gd name="T103" fmla="*/ 93 h 487"/>
              <a:gd name="T104" fmla="*/ 244 w 487"/>
              <a:gd name="T105" fmla="*/ 67 h 487"/>
              <a:gd name="T106" fmla="*/ 224 w 487"/>
              <a:gd name="T107" fmla="*/ 63 h 487"/>
              <a:gd name="T108" fmla="*/ 255 w 487"/>
              <a:gd name="T109" fmla="*/ 48 h 487"/>
              <a:gd name="T110" fmla="*/ 273 w 487"/>
              <a:gd name="T111" fmla="*/ 47 h 487"/>
              <a:gd name="T112" fmla="*/ 295 w 487"/>
              <a:gd name="T113" fmla="*/ 46 h 487"/>
              <a:gd name="T114" fmla="*/ 310 w 487"/>
              <a:gd name="T115" fmla="*/ 78 h 487"/>
              <a:gd name="T116" fmla="*/ 312 w 487"/>
              <a:gd name="T117" fmla="*/ 99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7" h="487">
                <a:moveTo>
                  <a:pt x="243" y="0"/>
                </a:moveTo>
                <a:cubicBezTo>
                  <a:pt x="109" y="0"/>
                  <a:pt x="0" y="109"/>
                  <a:pt x="0" y="243"/>
                </a:cubicBezTo>
                <a:cubicBezTo>
                  <a:pt x="0" y="377"/>
                  <a:pt x="109" y="487"/>
                  <a:pt x="243" y="487"/>
                </a:cubicBezTo>
                <a:cubicBezTo>
                  <a:pt x="377" y="487"/>
                  <a:pt x="487" y="377"/>
                  <a:pt x="487" y="243"/>
                </a:cubicBezTo>
                <a:cubicBezTo>
                  <a:pt x="487" y="109"/>
                  <a:pt x="377" y="0"/>
                  <a:pt x="243" y="0"/>
                </a:cubicBezTo>
                <a:close/>
                <a:moveTo>
                  <a:pt x="374" y="93"/>
                </a:moveTo>
                <a:cubicBezTo>
                  <a:pt x="375" y="94"/>
                  <a:pt x="375" y="94"/>
                  <a:pt x="376" y="94"/>
                </a:cubicBezTo>
                <a:cubicBezTo>
                  <a:pt x="377" y="94"/>
                  <a:pt x="377" y="94"/>
                  <a:pt x="378" y="94"/>
                </a:cubicBezTo>
                <a:cubicBezTo>
                  <a:pt x="379" y="93"/>
                  <a:pt x="380" y="91"/>
                  <a:pt x="379" y="89"/>
                </a:cubicBezTo>
                <a:cubicBezTo>
                  <a:pt x="378" y="87"/>
                  <a:pt x="377" y="84"/>
                  <a:pt x="375" y="82"/>
                </a:cubicBezTo>
                <a:cubicBezTo>
                  <a:pt x="376" y="82"/>
                  <a:pt x="376" y="82"/>
                  <a:pt x="376" y="82"/>
                </a:cubicBezTo>
                <a:cubicBezTo>
                  <a:pt x="376" y="82"/>
                  <a:pt x="376" y="81"/>
                  <a:pt x="377" y="81"/>
                </a:cubicBezTo>
                <a:cubicBezTo>
                  <a:pt x="381" y="90"/>
                  <a:pt x="384" y="95"/>
                  <a:pt x="385" y="98"/>
                </a:cubicBezTo>
                <a:cubicBezTo>
                  <a:pt x="385" y="98"/>
                  <a:pt x="385" y="98"/>
                  <a:pt x="385" y="97"/>
                </a:cubicBezTo>
                <a:cubicBezTo>
                  <a:pt x="384" y="97"/>
                  <a:pt x="383" y="97"/>
                  <a:pt x="382" y="97"/>
                </a:cubicBezTo>
                <a:cubicBezTo>
                  <a:pt x="381" y="98"/>
                  <a:pt x="380" y="99"/>
                  <a:pt x="380" y="100"/>
                </a:cubicBezTo>
                <a:cubicBezTo>
                  <a:pt x="379" y="99"/>
                  <a:pt x="377" y="97"/>
                  <a:pt x="375" y="94"/>
                </a:cubicBezTo>
                <a:cubicBezTo>
                  <a:pt x="375" y="94"/>
                  <a:pt x="374" y="94"/>
                  <a:pt x="374" y="94"/>
                </a:cubicBezTo>
                <a:cubicBezTo>
                  <a:pt x="374" y="93"/>
                  <a:pt x="374" y="93"/>
                  <a:pt x="374" y="93"/>
                </a:cubicBezTo>
                <a:close/>
                <a:moveTo>
                  <a:pt x="96" y="80"/>
                </a:moveTo>
                <a:cubicBezTo>
                  <a:pt x="97" y="80"/>
                  <a:pt x="97" y="80"/>
                  <a:pt x="98" y="79"/>
                </a:cubicBezTo>
                <a:cubicBezTo>
                  <a:pt x="98" y="79"/>
                  <a:pt x="99" y="79"/>
                  <a:pt x="99" y="79"/>
                </a:cubicBezTo>
                <a:cubicBezTo>
                  <a:pt x="99" y="79"/>
                  <a:pt x="100" y="80"/>
                  <a:pt x="100" y="80"/>
                </a:cubicBezTo>
                <a:cubicBezTo>
                  <a:pt x="101" y="81"/>
                  <a:pt x="101" y="81"/>
                  <a:pt x="102" y="81"/>
                </a:cubicBezTo>
                <a:cubicBezTo>
                  <a:pt x="102" y="82"/>
                  <a:pt x="101" y="82"/>
                  <a:pt x="101" y="82"/>
                </a:cubicBezTo>
                <a:cubicBezTo>
                  <a:pt x="100" y="83"/>
                  <a:pt x="100" y="84"/>
                  <a:pt x="100" y="85"/>
                </a:cubicBezTo>
                <a:cubicBezTo>
                  <a:pt x="101" y="86"/>
                  <a:pt x="102" y="87"/>
                  <a:pt x="103" y="88"/>
                </a:cubicBezTo>
                <a:lnTo>
                  <a:pt x="103" y="88"/>
                </a:lnTo>
                <a:cubicBezTo>
                  <a:pt x="73" y="115"/>
                  <a:pt x="59" y="128"/>
                  <a:pt x="52" y="135"/>
                </a:cubicBezTo>
                <a:cubicBezTo>
                  <a:pt x="63" y="114"/>
                  <a:pt x="78" y="96"/>
                  <a:pt x="96" y="80"/>
                </a:cubicBezTo>
                <a:close/>
                <a:moveTo>
                  <a:pt x="23" y="243"/>
                </a:moveTo>
                <a:cubicBezTo>
                  <a:pt x="23" y="228"/>
                  <a:pt x="25" y="213"/>
                  <a:pt x="28" y="198"/>
                </a:cubicBezTo>
                <a:cubicBezTo>
                  <a:pt x="28" y="199"/>
                  <a:pt x="29" y="199"/>
                  <a:pt x="30" y="199"/>
                </a:cubicBezTo>
                <a:lnTo>
                  <a:pt x="32" y="199"/>
                </a:lnTo>
                <a:lnTo>
                  <a:pt x="32" y="199"/>
                </a:lnTo>
                <a:cubicBezTo>
                  <a:pt x="31" y="204"/>
                  <a:pt x="30" y="208"/>
                  <a:pt x="29" y="212"/>
                </a:cubicBezTo>
                <a:cubicBezTo>
                  <a:pt x="29" y="213"/>
                  <a:pt x="29" y="213"/>
                  <a:pt x="29" y="214"/>
                </a:cubicBezTo>
                <a:cubicBezTo>
                  <a:pt x="30" y="220"/>
                  <a:pt x="31" y="229"/>
                  <a:pt x="32" y="235"/>
                </a:cubicBezTo>
                <a:cubicBezTo>
                  <a:pt x="32" y="236"/>
                  <a:pt x="32" y="237"/>
                  <a:pt x="33" y="237"/>
                </a:cubicBezTo>
                <a:cubicBezTo>
                  <a:pt x="64" y="256"/>
                  <a:pt x="79" y="291"/>
                  <a:pt x="82" y="298"/>
                </a:cubicBezTo>
                <a:cubicBezTo>
                  <a:pt x="73" y="314"/>
                  <a:pt x="70" y="326"/>
                  <a:pt x="73" y="336"/>
                </a:cubicBezTo>
                <a:cubicBezTo>
                  <a:pt x="76" y="347"/>
                  <a:pt x="85" y="353"/>
                  <a:pt x="93" y="357"/>
                </a:cubicBezTo>
                <a:cubicBezTo>
                  <a:pt x="93" y="360"/>
                  <a:pt x="94" y="363"/>
                  <a:pt x="95" y="366"/>
                </a:cubicBezTo>
                <a:cubicBezTo>
                  <a:pt x="95" y="367"/>
                  <a:pt x="96" y="367"/>
                  <a:pt x="96" y="368"/>
                </a:cubicBezTo>
                <a:cubicBezTo>
                  <a:pt x="96" y="368"/>
                  <a:pt x="115" y="387"/>
                  <a:pt x="133" y="393"/>
                </a:cubicBezTo>
                <a:cubicBezTo>
                  <a:pt x="138" y="420"/>
                  <a:pt x="154" y="440"/>
                  <a:pt x="178" y="454"/>
                </a:cubicBezTo>
                <a:cubicBezTo>
                  <a:pt x="178" y="454"/>
                  <a:pt x="178" y="454"/>
                  <a:pt x="178" y="454"/>
                </a:cubicBezTo>
                <a:cubicBezTo>
                  <a:pt x="87" y="426"/>
                  <a:pt x="23" y="342"/>
                  <a:pt x="23" y="243"/>
                </a:cubicBezTo>
                <a:close/>
                <a:moveTo>
                  <a:pt x="439" y="333"/>
                </a:moveTo>
                <a:cubicBezTo>
                  <a:pt x="438" y="338"/>
                  <a:pt x="436" y="343"/>
                  <a:pt x="435" y="347"/>
                </a:cubicBezTo>
                <a:cubicBezTo>
                  <a:pt x="429" y="355"/>
                  <a:pt x="425" y="364"/>
                  <a:pt x="421" y="373"/>
                </a:cubicBezTo>
                <a:lnTo>
                  <a:pt x="420" y="374"/>
                </a:lnTo>
                <a:cubicBezTo>
                  <a:pt x="379" y="430"/>
                  <a:pt x="313" y="464"/>
                  <a:pt x="243" y="464"/>
                </a:cubicBezTo>
                <a:cubicBezTo>
                  <a:pt x="234" y="464"/>
                  <a:pt x="224" y="463"/>
                  <a:pt x="215" y="462"/>
                </a:cubicBezTo>
                <a:cubicBezTo>
                  <a:pt x="215" y="461"/>
                  <a:pt x="214" y="461"/>
                  <a:pt x="214" y="460"/>
                </a:cubicBezTo>
                <a:lnTo>
                  <a:pt x="213" y="459"/>
                </a:lnTo>
                <a:cubicBezTo>
                  <a:pt x="213" y="459"/>
                  <a:pt x="212" y="458"/>
                  <a:pt x="212" y="458"/>
                </a:cubicBezTo>
                <a:lnTo>
                  <a:pt x="208" y="456"/>
                </a:lnTo>
                <a:cubicBezTo>
                  <a:pt x="205" y="453"/>
                  <a:pt x="205" y="453"/>
                  <a:pt x="206" y="450"/>
                </a:cubicBezTo>
                <a:cubicBezTo>
                  <a:pt x="206" y="450"/>
                  <a:pt x="206" y="450"/>
                  <a:pt x="206" y="450"/>
                </a:cubicBezTo>
                <a:lnTo>
                  <a:pt x="206" y="450"/>
                </a:lnTo>
                <a:lnTo>
                  <a:pt x="209" y="450"/>
                </a:lnTo>
                <a:cubicBezTo>
                  <a:pt x="209" y="450"/>
                  <a:pt x="211" y="449"/>
                  <a:pt x="212" y="448"/>
                </a:cubicBezTo>
                <a:cubicBezTo>
                  <a:pt x="212" y="447"/>
                  <a:pt x="212" y="446"/>
                  <a:pt x="212" y="445"/>
                </a:cubicBezTo>
                <a:cubicBezTo>
                  <a:pt x="211" y="445"/>
                  <a:pt x="211" y="444"/>
                  <a:pt x="211" y="444"/>
                </a:cubicBezTo>
                <a:cubicBezTo>
                  <a:pt x="212" y="444"/>
                  <a:pt x="212" y="444"/>
                  <a:pt x="212" y="444"/>
                </a:cubicBezTo>
                <a:cubicBezTo>
                  <a:pt x="215" y="443"/>
                  <a:pt x="218" y="442"/>
                  <a:pt x="221" y="440"/>
                </a:cubicBezTo>
                <a:cubicBezTo>
                  <a:pt x="222" y="440"/>
                  <a:pt x="223" y="441"/>
                  <a:pt x="223" y="441"/>
                </a:cubicBezTo>
                <a:cubicBezTo>
                  <a:pt x="224" y="441"/>
                  <a:pt x="226" y="441"/>
                  <a:pt x="226" y="440"/>
                </a:cubicBezTo>
                <a:lnTo>
                  <a:pt x="230" y="437"/>
                </a:lnTo>
                <a:cubicBezTo>
                  <a:pt x="231" y="437"/>
                  <a:pt x="232" y="436"/>
                  <a:pt x="232" y="435"/>
                </a:cubicBezTo>
                <a:cubicBezTo>
                  <a:pt x="232" y="426"/>
                  <a:pt x="232" y="424"/>
                  <a:pt x="231" y="420"/>
                </a:cubicBezTo>
                <a:cubicBezTo>
                  <a:pt x="255" y="406"/>
                  <a:pt x="258" y="403"/>
                  <a:pt x="254" y="393"/>
                </a:cubicBezTo>
                <a:cubicBezTo>
                  <a:pt x="268" y="377"/>
                  <a:pt x="269" y="376"/>
                  <a:pt x="269" y="365"/>
                </a:cubicBezTo>
                <a:cubicBezTo>
                  <a:pt x="269" y="363"/>
                  <a:pt x="269" y="362"/>
                  <a:pt x="270" y="360"/>
                </a:cubicBezTo>
                <a:cubicBezTo>
                  <a:pt x="270" y="359"/>
                  <a:pt x="268" y="357"/>
                  <a:pt x="266" y="357"/>
                </a:cubicBezTo>
                <a:cubicBezTo>
                  <a:pt x="265" y="357"/>
                  <a:pt x="231" y="355"/>
                  <a:pt x="211" y="336"/>
                </a:cubicBezTo>
                <a:cubicBezTo>
                  <a:pt x="210" y="335"/>
                  <a:pt x="209" y="335"/>
                  <a:pt x="208" y="335"/>
                </a:cubicBezTo>
                <a:cubicBezTo>
                  <a:pt x="205" y="335"/>
                  <a:pt x="200" y="336"/>
                  <a:pt x="193" y="341"/>
                </a:cubicBezTo>
                <a:lnTo>
                  <a:pt x="192" y="340"/>
                </a:lnTo>
                <a:lnTo>
                  <a:pt x="194" y="337"/>
                </a:lnTo>
                <a:cubicBezTo>
                  <a:pt x="195" y="336"/>
                  <a:pt x="195" y="335"/>
                  <a:pt x="195" y="334"/>
                </a:cubicBezTo>
                <a:cubicBezTo>
                  <a:pt x="186" y="317"/>
                  <a:pt x="184" y="315"/>
                  <a:pt x="175" y="314"/>
                </a:cubicBezTo>
                <a:cubicBezTo>
                  <a:pt x="165" y="312"/>
                  <a:pt x="165" y="312"/>
                  <a:pt x="162" y="303"/>
                </a:cubicBezTo>
                <a:cubicBezTo>
                  <a:pt x="162" y="302"/>
                  <a:pt x="161" y="302"/>
                  <a:pt x="161" y="301"/>
                </a:cubicBezTo>
                <a:lnTo>
                  <a:pt x="158" y="298"/>
                </a:lnTo>
                <a:cubicBezTo>
                  <a:pt x="150" y="290"/>
                  <a:pt x="139" y="286"/>
                  <a:pt x="128" y="282"/>
                </a:cubicBezTo>
                <a:cubicBezTo>
                  <a:pt x="128" y="281"/>
                  <a:pt x="127" y="281"/>
                  <a:pt x="127" y="281"/>
                </a:cubicBezTo>
                <a:lnTo>
                  <a:pt x="121" y="282"/>
                </a:lnTo>
                <a:cubicBezTo>
                  <a:pt x="115" y="279"/>
                  <a:pt x="113" y="277"/>
                  <a:pt x="108" y="274"/>
                </a:cubicBezTo>
                <a:cubicBezTo>
                  <a:pt x="106" y="273"/>
                  <a:pt x="105" y="273"/>
                  <a:pt x="104" y="274"/>
                </a:cubicBezTo>
                <a:cubicBezTo>
                  <a:pt x="100" y="278"/>
                  <a:pt x="99" y="278"/>
                  <a:pt x="97" y="278"/>
                </a:cubicBezTo>
                <a:cubicBezTo>
                  <a:pt x="94" y="278"/>
                  <a:pt x="89" y="275"/>
                  <a:pt x="81" y="269"/>
                </a:cubicBezTo>
                <a:cubicBezTo>
                  <a:pt x="79" y="265"/>
                  <a:pt x="74" y="258"/>
                  <a:pt x="66" y="254"/>
                </a:cubicBezTo>
                <a:lnTo>
                  <a:pt x="66" y="252"/>
                </a:lnTo>
                <a:cubicBezTo>
                  <a:pt x="66" y="248"/>
                  <a:pt x="66" y="245"/>
                  <a:pt x="67" y="242"/>
                </a:cubicBezTo>
                <a:cubicBezTo>
                  <a:pt x="70" y="238"/>
                  <a:pt x="71" y="236"/>
                  <a:pt x="72" y="232"/>
                </a:cubicBezTo>
                <a:cubicBezTo>
                  <a:pt x="72" y="231"/>
                  <a:pt x="72" y="230"/>
                  <a:pt x="72" y="229"/>
                </a:cubicBezTo>
                <a:cubicBezTo>
                  <a:pt x="71" y="228"/>
                  <a:pt x="70" y="227"/>
                  <a:pt x="69" y="227"/>
                </a:cubicBezTo>
                <a:cubicBezTo>
                  <a:pt x="64" y="227"/>
                  <a:pt x="60" y="229"/>
                  <a:pt x="56" y="234"/>
                </a:cubicBezTo>
                <a:cubicBezTo>
                  <a:pt x="55" y="233"/>
                  <a:pt x="55" y="233"/>
                  <a:pt x="54" y="233"/>
                </a:cubicBezTo>
                <a:cubicBezTo>
                  <a:pt x="53" y="229"/>
                  <a:pt x="52" y="221"/>
                  <a:pt x="52" y="213"/>
                </a:cubicBezTo>
                <a:cubicBezTo>
                  <a:pt x="56" y="211"/>
                  <a:pt x="57" y="209"/>
                  <a:pt x="62" y="198"/>
                </a:cubicBezTo>
                <a:cubicBezTo>
                  <a:pt x="73" y="199"/>
                  <a:pt x="73" y="199"/>
                  <a:pt x="80" y="204"/>
                </a:cubicBezTo>
                <a:cubicBezTo>
                  <a:pt x="81" y="204"/>
                  <a:pt x="83" y="205"/>
                  <a:pt x="84" y="204"/>
                </a:cubicBezTo>
                <a:cubicBezTo>
                  <a:pt x="85" y="203"/>
                  <a:pt x="86" y="203"/>
                  <a:pt x="87" y="202"/>
                </a:cubicBezTo>
                <a:lnTo>
                  <a:pt x="88" y="205"/>
                </a:lnTo>
                <a:cubicBezTo>
                  <a:pt x="88" y="206"/>
                  <a:pt x="89" y="207"/>
                  <a:pt x="91" y="207"/>
                </a:cubicBezTo>
                <a:cubicBezTo>
                  <a:pt x="92" y="207"/>
                  <a:pt x="93" y="207"/>
                  <a:pt x="94" y="207"/>
                </a:cubicBezTo>
                <a:cubicBezTo>
                  <a:pt x="94" y="211"/>
                  <a:pt x="94" y="215"/>
                  <a:pt x="95" y="219"/>
                </a:cubicBezTo>
                <a:cubicBezTo>
                  <a:pt x="95" y="223"/>
                  <a:pt x="95" y="226"/>
                  <a:pt x="95" y="230"/>
                </a:cubicBezTo>
                <a:cubicBezTo>
                  <a:pt x="95" y="231"/>
                  <a:pt x="96" y="232"/>
                  <a:pt x="97" y="233"/>
                </a:cubicBezTo>
                <a:cubicBezTo>
                  <a:pt x="97" y="233"/>
                  <a:pt x="98" y="233"/>
                  <a:pt x="99" y="233"/>
                </a:cubicBezTo>
                <a:cubicBezTo>
                  <a:pt x="98" y="233"/>
                  <a:pt x="97" y="233"/>
                  <a:pt x="97" y="234"/>
                </a:cubicBezTo>
                <a:cubicBezTo>
                  <a:pt x="95" y="229"/>
                  <a:pt x="91" y="228"/>
                  <a:pt x="88" y="228"/>
                </a:cubicBezTo>
                <a:cubicBezTo>
                  <a:pt x="86" y="228"/>
                  <a:pt x="84" y="228"/>
                  <a:pt x="81" y="227"/>
                </a:cubicBezTo>
                <a:cubicBezTo>
                  <a:pt x="80" y="227"/>
                  <a:pt x="78" y="228"/>
                  <a:pt x="78" y="229"/>
                </a:cubicBezTo>
                <a:cubicBezTo>
                  <a:pt x="77" y="230"/>
                  <a:pt x="77" y="231"/>
                  <a:pt x="78" y="232"/>
                </a:cubicBezTo>
                <a:cubicBezTo>
                  <a:pt x="80" y="235"/>
                  <a:pt x="83" y="239"/>
                  <a:pt x="92" y="241"/>
                </a:cubicBezTo>
                <a:lnTo>
                  <a:pt x="92" y="241"/>
                </a:lnTo>
                <a:cubicBezTo>
                  <a:pt x="96" y="247"/>
                  <a:pt x="97" y="248"/>
                  <a:pt x="106" y="250"/>
                </a:cubicBezTo>
                <a:cubicBezTo>
                  <a:pt x="106" y="250"/>
                  <a:pt x="106" y="250"/>
                  <a:pt x="107" y="250"/>
                </a:cubicBezTo>
                <a:cubicBezTo>
                  <a:pt x="107" y="250"/>
                  <a:pt x="108" y="250"/>
                  <a:pt x="109" y="249"/>
                </a:cubicBezTo>
                <a:lnTo>
                  <a:pt x="111" y="247"/>
                </a:lnTo>
                <a:cubicBezTo>
                  <a:pt x="112" y="246"/>
                  <a:pt x="112" y="245"/>
                  <a:pt x="112" y="244"/>
                </a:cubicBezTo>
                <a:cubicBezTo>
                  <a:pt x="112" y="243"/>
                  <a:pt x="111" y="242"/>
                  <a:pt x="110" y="242"/>
                </a:cubicBezTo>
                <a:cubicBezTo>
                  <a:pt x="110" y="242"/>
                  <a:pt x="109" y="241"/>
                  <a:pt x="108" y="238"/>
                </a:cubicBezTo>
                <a:cubicBezTo>
                  <a:pt x="105" y="235"/>
                  <a:pt x="103" y="233"/>
                  <a:pt x="100" y="233"/>
                </a:cubicBezTo>
                <a:cubicBezTo>
                  <a:pt x="100" y="233"/>
                  <a:pt x="99" y="233"/>
                  <a:pt x="99" y="233"/>
                </a:cubicBezTo>
                <a:cubicBezTo>
                  <a:pt x="100" y="233"/>
                  <a:pt x="100" y="233"/>
                  <a:pt x="100" y="233"/>
                </a:cubicBezTo>
                <a:lnTo>
                  <a:pt x="111" y="224"/>
                </a:lnTo>
                <a:cubicBezTo>
                  <a:pt x="112" y="223"/>
                  <a:pt x="113" y="221"/>
                  <a:pt x="112" y="220"/>
                </a:cubicBezTo>
                <a:lnTo>
                  <a:pt x="109" y="214"/>
                </a:lnTo>
                <a:cubicBezTo>
                  <a:pt x="110" y="212"/>
                  <a:pt x="110" y="211"/>
                  <a:pt x="111" y="209"/>
                </a:cubicBezTo>
                <a:cubicBezTo>
                  <a:pt x="111" y="209"/>
                  <a:pt x="112" y="209"/>
                  <a:pt x="112" y="208"/>
                </a:cubicBezTo>
                <a:cubicBezTo>
                  <a:pt x="114" y="207"/>
                  <a:pt x="116" y="206"/>
                  <a:pt x="119" y="205"/>
                </a:cubicBezTo>
                <a:cubicBezTo>
                  <a:pt x="121" y="204"/>
                  <a:pt x="123" y="203"/>
                  <a:pt x="125" y="201"/>
                </a:cubicBezTo>
                <a:cubicBezTo>
                  <a:pt x="128" y="202"/>
                  <a:pt x="131" y="202"/>
                  <a:pt x="134" y="203"/>
                </a:cubicBezTo>
                <a:cubicBezTo>
                  <a:pt x="135" y="203"/>
                  <a:pt x="136" y="202"/>
                  <a:pt x="137" y="201"/>
                </a:cubicBezTo>
                <a:cubicBezTo>
                  <a:pt x="146" y="190"/>
                  <a:pt x="147" y="190"/>
                  <a:pt x="149" y="187"/>
                </a:cubicBezTo>
                <a:cubicBezTo>
                  <a:pt x="165" y="180"/>
                  <a:pt x="165" y="180"/>
                  <a:pt x="207" y="169"/>
                </a:cubicBezTo>
                <a:cubicBezTo>
                  <a:pt x="209" y="168"/>
                  <a:pt x="210" y="167"/>
                  <a:pt x="210" y="165"/>
                </a:cubicBezTo>
                <a:cubicBezTo>
                  <a:pt x="209" y="164"/>
                  <a:pt x="208" y="163"/>
                  <a:pt x="207" y="162"/>
                </a:cubicBezTo>
                <a:cubicBezTo>
                  <a:pt x="205" y="162"/>
                  <a:pt x="204" y="162"/>
                  <a:pt x="204" y="161"/>
                </a:cubicBezTo>
                <a:lnTo>
                  <a:pt x="207" y="158"/>
                </a:lnTo>
                <a:cubicBezTo>
                  <a:pt x="207" y="157"/>
                  <a:pt x="208" y="156"/>
                  <a:pt x="207" y="154"/>
                </a:cubicBezTo>
                <a:cubicBezTo>
                  <a:pt x="207" y="154"/>
                  <a:pt x="207" y="154"/>
                  <a:pt x="207" y="154"/>
                </a:cubicBezTo>
                <a:cubicBezTo>
                  <a:pt x="209" y="154"/>
                  <a:pt x="211" y="154"/>
                  <a:pt x="213" y="154"/>
                </a:cubicBezTo>
                <a:cubicBezTo>
                  <a:pt x="213" y="155"/>
                  <a:pt x="213" y="156"/>
                  <a:pt x="214" y="156"/>
                </a:cubicBezTo>
                <a:cubicBezTo>
                  <a:pt x="218" y="159"/>
                  <a:pt x="220" y="162"/>
                  <a:pt x="220" y="162"/>
                </a:cubicBezTo>
                <a:cubicBezTo>
                  <a:pt x="221" y="163"/>
                  <a:pt x="222" y="164"/>
                  <a:pt x="223" y="164"/>
                </a:cubicBezTo>
                <a:cubicBezTo>
                  <a:pt x="223" y="164"/>
                  <a:pt x="223" y="164"/>
                  <a:pt x="223" y="164"/>
                </a:cubicBezTo>
                <a:cubicBezTo>
                  <a:pt x="224" y="164"/>
                  <a:pt x="225" y="164"/>
                  <a:pt x="226" y="163"/>
                </a:cubicBezTo>
                <a:lnTo>
                  <a:pt x="231" y="158"/>
                </a:lnTo>
                <a:cubicBezTo>
                  <a:pt x="232" y="157"/>
                  <a:pt x="232" y="156"/>
                  <a:pt x="232" y="154"/>
                </a:cubicBezTo>
                <a:cubicBezTo>
                  <a:pt x="231" y="153"/>
                  <a:pt x="230" y="152"/>
                  <a:pt x="229" y="152"/>
                </a:cubicBezTo>
                <a:lnTo>
                  <a:pt x="228" y="152"/>
                </a:lnTo>
                <a:cubicBezTo>
                  <a:pt x="230" y="150"/>
                  <a:pt x="234" y="147"/>
                  <a:pt x="241" y="141"/>
                </a:cubicBezTo>
                <a:cubicBezTo>
                  <a:pt x="242" y="140"/>
                  <a:pt x="243" y="138"/>
                  <a:pt x="242" y="137"/>
                </a:cubicBezTo>
                <a:cubicBezTo>
                  <a:pt x="242" y="136"/>
                  <a:pt x="240" y="135"/>
                  <a:pt x="239" y="135"/>
                </a:cubicBezTo>
                <a:cubicBezTo>
                  <a:pt x="236" y="135"/>
                  <a:pt x="235" y="135"/>
                  <a:pt x="233" y="136"/>
                </a:cubicBezTo>
                <a:lnTo>
                  <a:pt x="233" y="136"/>
                </a:lnTo>
                <a:cubicBezTo>
                  <a:pt x="233" y="135"/>
                  <a:pt x="233" y="134"/>
                  <a:pt x="233" y="133"/>
                </a:cubicBezTo>
                <a:lnTo>
                  <a:pt x="230" y="128"/>
                </a:lnTo>
                <a:cubicBezTo>
                  <a:pt x="231" y="126"/>
                  <a:pt x="231" y="125"/>
                  <a:pt x="233" y="123"/>
                </a:cubicBezTo>
                <a:cubicBezTo>
                  <a:pt x="233" y="122"/>
                  <a:pt x="233" y="121"/>
                  <a:pt x="233" y="120"/>
                </a:cubicBezTo>
                <a:cubicBezTo>
                  <a:pt x="233" y="119"/>
                  <a:pt x="232" y="119"/>
                  <a:pt x="231" y="118"/>
                </a:cubicBezTo>
                <a:cubicBezTo>
                  <a:pt x="227" y="116"/>
                  <a:pt x="223" y="115"/>
                  <a:pt x="217" y="116"/>
                </a:cubicBezTo>
                <a:cubicBezTo>
                  <a:pt x="211" y="106"/>
                  <a:pt x="210" y="105"/>
                  <a:pt x="205" y="104"/>
                </a:cubicBezTo>
                <a:cubicBezTo>
                  <a:pt x="204" y="104"/>
                  <a:pt x="203" y="105"/>
                  <a:pt x="203" y="105"/>
                </a:cubicBezTo>
                <a:cubicBezTo>
                  <a:pt x="202" y="106"/>
                  <a:pt x="201" y="107"/>
                  <a:pt x="201" y="108"/>
                </a:cubicBezTo>
                <a:cubicBezTo>
                  <a:pt x="201" y="109"/>
                  <a:pt x="201" y="110"/>
                  <a:pt x="201" y="111"/>
                </a:cubicBezTo>
                <a:lnTo>
                  <a:pt x="198" y="111"/>
                </a:lnTo>
                <a:cubicBezTo>
                  <a:pt x="197" y="110"/>
                  <a:pt x="196" y="111"/>
                  <a:pt x="195" y="112"/>
                </a:cubicBezTo>
                <a:cubicBezTo>
                  <a:pt x="190" y="117"/>
                  <a:pt x="185" y="122"/>
                  <a:pt x="181" y="126"/>
                </a:cubicBezTo>
                <a:cubicBezTo>
                  <a:pt x="177" y="130"/>
                  <a:pt x="173" y="133"/>
                  <a:pt x="170" y="137"/>
                </a:cubicBezTo>
                <a:cubicBezTo>
                  <a:pt x="167" y="132"/>
                  <a:pt x="165" y="123"/>
                  <a:pt x="165" y="117"/>
                </a:cubicBezTo>
                <a:lnTo>
                  <a:pt x="179" y="109"/>
                </a:lnTo>
                <a:cubicBezTo>
                  <a:pt x="193" y="101"/>
                  <a:pt x="199" y="97"/>
                  <a:pt x="202" y="97"/>
                </a:cubicBezTo>
                <a:cubicBezTo>
                  <a:pt x="203" y="97"/>
                  <a:pt x="204" y="98"/>
                  <a:pt x="206" y="99"/>
                </a:cubicBezTo>
                <a:cubicBezTo>
                  <a:pt x="206" y="99"/>
                  <a:pt x="205" y="100"/>
                  <a:pt x="205" y="101"/>
                </a:cubicBezTo>
                <a:cubicBezTo>
                  <a:pt x="205" y="102"/>
                  <a:pt x="207" y="104"/>
                  <a:pt x="208" y="104"/>
                </a:cubicBezTo>
                <a:cubicBezTo>
                  <a:pt x="211" y="104"/>
                  <a:pt x="213" y="104"/>
                  <a:pt x="216" y="104"/>
                </a:cubicBezTo>
                <a:lnTo>
                  <a:pt x="219" y="110"/>
                </a:lnTo>
                <a:cubicBezTo>
                  <a:pt x="220" y="111"/>
                  <a:pt x="221" y="112"/>
                  <a:pt x="222" y="112"/>
                </a:cubicBezTo>
                <a:cubicBezTo>
                  <a:pt x="223" y="112"/>
                  <a:pt x="224" y="111"/>
                  <a:pt x="225" y="110"/>
                </a:cubicBezTo>
                <a:cubicBezTo>
                  <a:pt x="229" y="102"/>
                  <a:pt x="231" y="101"/>
                  <a:pt x="232" y="101"/>
                </a:cubicBezTo>
                <a:cubicBezTo>
                  <a:pt x="233" y="101"/>
                  <a:pt x="235" y="104"/>
                  <a:pt x="236" y="104"/>
                </a:cubicBezTo>
                <a:cubicBezTo>
                  <a:pt x="237" y="105"/>
                  <a:pt x="238" y="105"/>
                  <a:pt x="239" y="105"/>
                </a:cubicBezTo>
                <a:cubicBezTo>
                  <a:pt x="239" y="105"/>
                  <a:pt x="240" y="105"/>
                  <a:pt x="241" y="104"/>
                </a:cubicBezTo>
                <a:cubicBezTo>
                  <a:pt x="242" y="103"/>
                  <a:pt x="245" y="100"/>
                  <a:pt x="246" y="95"/>
                </a:cubicBezTo>
                <a:lnTo>
                  <a:pt x="246" y="94"/>
                </a:lnTo>
                <a:cubicBezTo>
                  <a:pt x="246" y="93"/>
                  <a:pt x="246" y="92"/>
                  <a:pt x="245" y="91"/>
                </a:cubicBezTo>
                <a:cubicBezTo>
                  <a:pt x="244" y="91"/>
                  <a:pt x="244" y="91"/>
                  <a:pt x="243" y="91"/>
                </a:cubicBezTo>
                <a:cubicBezTo>
                  <a:pt x="243" y="89"/>
                  <a:pt x="243" y="88"/>
                  <a:pt x="243" y="87"/>
                </a:cubicBezTo>
                <a:cubicBezTo>
                  <a:pt x="243" y="86"/>
                  <a:pt x="243" y="85"/>
                  <a:pt x="242" y="84"/>
                </a:cubicBezTo>
                <a:cubicBezTo>
                  <a:pt x="239" y="82"/>
                  <a:pt x="239" y="82"/>
                  <a:pt x="239" y="81"/>
                </a:cubicBezTo>
                <a:cubicBezTo>
                  <a:pt x="239" y="79"/>
                  <a:pt x="238" y="78"/>
                  <a:pt x="236" y="78"/>
                </a:cubicBezTo>
                <a:cubicBezTo>
                  <a:pt x="236" y="78"/>
                  <a:pt x="235" y="77"/>
                  <a:pt x="232" y="76"/>
                </a:cubicBezTo>
                <a:cubicBezTo>
                  <a:pt x="230" y="75"/>
                  <a:pt x="229" y="75"/>
                  <a:pt x="228" y="75"/>
                </a:cubicBezTo>
                <a:lnTo>
                  <a:pt x="227" y="73"/>
                </a:lnTo>
                <a:cubicBezTo>
                  <a:pt x="227" y="72"/>
                  <a:pt x="226" y="71"/>
                  <a:pt x="225" y="71"/>
                </a:cubicBezTo>
                <a:cubicBezTo>
                  <a:pt x="224" y="71"/>
                  <a:pt x="223" y="71"/>
                  <a:pt x="222" y="71"/>
                </a:cubicBezTo>
                <a:cubicBezTo>
                  <a:pt x="222" y="71"/>
                  <a:pt x="222" y="71"/>
                  <a:pt x="222" y="71"/>
                </a:cubicBezTo>
                <a:cubicBezTo>
                  <a:pt x="221" y="70"/>
                  <a:pt x="220" y="70"/>
                  <a:pt x="218" y="70"/>
                </a:cubicBezTo>
                <a:cubicBezTo>
                  <a:pt x="217" y="71"/>
                  <a:pt x="215" y="72"/>
                  <a:pt x="215" y="72"/>
                </a:cubicBezTo>
                <a:cubicBezTo>
                  <a:pt x="214" y="71"/>
                  <a:pt x="215" y="70"/>
                  <a:pt x="214" y="69"/>
                </a:cubicBezTo>
                <a:cubicBezTo>
                  <a:pt x="214" y="68"/>
                  <a:pt x="214" y="68"/>
                  <a:pt x="214" y="67"/>
                </a:cubicBezTo>
                <a:cubicBezTo>
                  <a:pt x="214" y="67"/>
                  <a:pt x="214" y="67"/>
                  <a:pt x="215" y="66"/>
                </a:cubicBezTo>
                <a:cubicBezTo>
                  <a:pt x="215" y="66"/>
                  <a:pt x="216" y="65"/>
                  <a:pt x="216" y="64"/>
                </a:cubicBezTo>
                <a:cubicBezTo>
                  <a:pt x="216" y="63"/>
                  <a:pt x="216" y="61"/>
                  <a:pt x="216" y="60"/>
                </a:cubicBezTo>
                <a:cubicBezTo>
                  <a:pt x="216" y="59"/>
                  <a:pt x="215" y="58"/>
                  <a:pt x="214" y="58"/>
                </a:cubicBezTo>
                <a:lnTo>
                  <a:pt x="214" y="58"/>
                </a:lnTo>
                <a:cubicBezTo>
                  <a:pt x="215" y="57"/>
                  <a:pt x="215" y="57"/>
                  <a:pt x="216" y="56"/>
                </a:cubicBezTo>
                <a:cubicBezTo>
                  <a:pt x="218" y="54"/>
                  <a:pt x="218" y="53"/>
                  <a:pt x="219" y="50"/>
                </a:cubicBezTo>
                <a:cubicBezTo>
                  <a:pt x="219" y="48"/>
                  <a:pt x="218" y="47"/>
                  <a:pt x="217" y="47"/>
                </a:cubicBezTo>
                <a:cubicBezTo>
                  <a:pt x="216" y="46"/>
                  <a:pt x="215" y="46"/>
                  <a:pt x="214" y="47"/>
                </a:cubicBezTo>
                <a:cubicBezTo>
                  <a:pt x="206" y="51"/>
                  <a:pt x="206" y="51"/>
                  <a:pt x="204" y="52"/>
                </a:cubicBezTo>
                <a:cubicBezTo>
                  <a:pt x="203" y="52"/>
                  <a:pt x="202" y="54"/>
                  <a:pt x="202" y="56"/>
                </a:cubicBezTo>
                <a:cubicBezTo>
                  <a:pt x="203" y="57"/>
                  <a:pt x="204" y="58"/>
                  <a:pt x="206" y="58"/>
                </a:cubicBezTo>
                <a:cubicBezTo>
                  <a:pt x="207" y="58"/>
                  <a:pt x="208" y="58"/>
                  <a:pt x="209" y="58"/>
                </a:cubicBezTo>
                <a:cubicBezTo>
                  <a:pt x="209" y="58"/>
                  <a:pt x="209" y="58"/>
                  <a:pt x="210" y="58"/>
                </a:cubicBezTo>
                <a:cubicBezTo>
                  <a:pt x="208" y="59"/>
                  <a:pt x="207" y="59"/>
                  <a:pt x="207" y="59"/>
                </a:cubicBezTo>
                <a:cubicBezTo>
                  <a:pt x="206" y="60"/>
                  <a:pt x="206" y="60"/>
                  <a:pt x="205" y="61"/>
                </a:cubicBezTo>
                <a:cubicBezTo>
                  <a:pt x="205" y="61"/>
                  <a:pt x="205" y="62"/>
                  <a:pt x="205" y="62"/>
                </a:cubicBezTo>
                <a:cubicBezTo>
                  <a:pt x="204" y="62"/>
                  <a:pt x="203" y="61"/>
                  <a:pt x="202" y="61"/>
                </a:cubicBezTo>
                <a:cubicBezTo>
                  <a:pt x="203" y="61"/>
                  <a:pt x="203" y="60"/>
                  <a:pt x="202" y="59"/>
                </a:cubicBezTo>
                <a:cubicBezTo>
                  <a:pt x="202" y="57"/>
                  <a:pt x="201" y="57"/>
                  <a:pt x="199" y="56"/>
                </a:cubicBezTo>
                <a:cubicBezTo>
                  <a:pt x="199" y="56"/>
                  <a:pt x="198" y="56"/>
                  <a:pt x="197" y="56"/>
                </a:cubicBezTo>
                <a:lnTo>
                  <a:pt x="197" y="56"/>
                </a:lnTo>
                <a:lnTo>
                  <a:pt x="196" y="56"/>
                </a:lnTo>
                <a:cubicBezTo>
                  <a:pt x="195" y="55"/>
                  <a:pt x="194" y="55"/>
                  <a:pt x="193" y="56"/>
                </a:cubicBezTo>
                <a:cubicBezTo>
                  <a:pt x="189" y="57"/>
                  <a:pt x="187" y="58"/>
                  <a:pt x="185" y="59"/>
                </a:cubicBezTo>
                <a:cubicBezTo>
                  <a:pt x="184" y="60"/>
                  <a:pt x="184" y="61"/>
                  <a:pt x="184" y="63"/>
                </a:cubicBezTo>
                <a:lnTo>
                  <a:pt x="184" y="63"/>
                </a:lnTo>
                <a:cubicBezTo>
                  <a:pt x="185" y="65"/>
                  <a:pt x="185" y="66"/>
                  <a:pt x="187" y="66"/>
                </a:cubicBezTo>
                <a:lnTo>
                  <a:pt x="187" y="66"/>
                </a:lnTo>
                <a:cubicBezTo>
                  <a:pt x="187" y="66"/>
                  <a:pt x="187" y="67"/>
                  <a:pt x="187" y="67"/>
                </a:cubicBezTo>
                <a:cubicBezTo>
                  <a:pt x="187" y="67"/>
                  <a:pt x="186" y="67"/>
                  <a:pt x="186" y="67"/>
                </a:cubicBezTo>
                <a:lnTo>
                  <a:pt x="185" y="67"/>
                </a:lnTo>
                <a:cubicBezTo>
                  <a:pt x="185" y="64"/>
                  <a:pt x="184" y="63"/>
                  <a:pt x="182" y="61"/>
                </a:cubicBezTo>
                <a:cubicBezTo>
                  <a:pt x="181" y="60"/>
                  <a:pt x="179" y="60"/>
                  <a:pt x="178" y="61"/>
                </a:cubicBezTo>
                <a:cubicBezTo>
                  <a:pt x="177" y="61"/>
                  <a:pt x="176" y="62"/>
                  <a:pt x="176" y="63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75" y="65"/>
                  <a:pt x="174" y="67"/>
                  <a:pt x="174" y="69"/>
                </a:cubicBezTo>
                <a:cubicBezTo>
                  <a:pt x="174" y="70"/>
                  <a:pt x="174" y="71"/>
                  <a:pt x="174" y="71"/>
                </a:cubicBezTo>
                <a:cubicBezTo>
                  <a:pt x="174" y="72"/>
                  <a:pt x="174" y="72"/>
                  <a:pt x="174" y="73"/>
                </a:cubicBezTo>
                <a:lnTo>
                  <a:pt x="174" y="73"/>
                </a:lnTo>
                <a:cubicBezTo>
                  <a:pt x="173" y="73"/>
                  <a:pt x="171" y="73"/>
                  <a:pt x="170" y="74"/>
                </a:cubicBezTo>
                <a:cubicBezTo>
                  <a:pt x="169" y="74"/>
                  <a:pt x="168" y="75"/>
                  <a:pt x="168" y="76"/>
                </a:cubicBezTo>
                <a:cubicBezTo>
                  <a:pt x="168" y="77"/>
                  <a:pt x="168" y="78"/>
                  <a:pt x="168" y="79"/>
                </a:cubicBezTo>
                <a:cubicBezTo>
                  <a:pt x="169" y="80"/>
                  <a:pt x="170" y="81"/>
                  <a:pt x="172" y="82"/>
                </a:cubicBezTo>
                <a:lnTo>
                  <a:pt x="170" y="83"/>
                </a:lnTo>
                <a:cubicBezTo>
                  <a:pt x="170" y="83"/>
                  <a:pt x="170" y="83"/>
                  <a:pt x="170" y="83"/>
                </a:cubicBezTo>
                <a:cubicBezTo>
                  <a:pt x="169" y="83"/>
                  <a:pt x="168" y="82"/>
                  <a:pt x="168" y="82"/>
                </a:cubicBezTo>
                <a:lnTo>
                  <a:pt x="167" y="80"/>
                </a:lnTo>
                <a:cubicBezTo>
                  <a:pt x="167" y="79"/>
                  <a:pt x="166" y="78"/>
                  <a:pt x="165" y="77"/>
                </a:cubicBezTo>
                <a:cubicBezTo>
                  <a:pt x="165" y="77"/>
                  <a:pt x="164" y="77"/>
                  <a:pt x="164" y="77"/>
                </a:cubicBezTo>
                <a:cubicBezTo>
                  <a:pt x="163" y="77"/>
                  <a:pt x="163" y="76"/>
                  <a:pt x="163" y="76"/>
                </a:cubicBezTo>
                <a:cubicBezTo>
                  <a:pt x="162" y="76"/>
                  <a:pt x="162" y="76"/>
                  <a:pt x="162" y="76"/>
                </a:cubicBezTo>
                <a:lnTo>
                  <a:pt x="162" y="75"/>
                </a:lnTo>
                <a:cubicBezTo>
                  <a:pt x="162" y="74"/>
                  <a:pt x="162" y="73"/>
                  <a:pt x="162" y="73"/>
                </a:cubicBezTo>
                <a:cubicBezTo>
                  <a:pt x="162" y="72"/>
                  <a:pt x="161" y="71"/>
                  <a:pt x="160" y="71"/>
                </a:cubicBezTo>
                <a:cubicBezTo>
                  <a:pt x="158" y="70"/>
                  <a:pt x="156" y="70"/>
                  <a:pt x="155" y="69"/>
                </a:cubicBezTo>
                <a:cubicBezTo>
                  <a:pt x="154" y="69"/>
                  <a:pt x="153" y="69"/>
                  <a:pt x="152" y="69"/>
                </a:cubicBezTo>
                <a:cubicBezTo>
                  <a:pt x="150" y="70"/>
                  <a:pt x="149" y="70"/>
                  <a:pt x="148" y="70"/>
                </a:cubicBezTo>
                <a:lnTo>
                  <a:pt x="150" y="68"/>
                </a:lnTo>
                <a:cubicBezTo>
                  <a:pt x="150" y="67"/>
                  <a:pt x="151" y="66"/>
                  <a:pt x="150" y="65"/>
                </a:cubicBezTo>
                <a:cubicBezTo>
                  <a:pt x="150" y="64"/>
                  <a:pt x="149" y="63"/>
                  <a:pt x="148" y="63"/>
                </a:cubicBezTo>
                <a:cubicBezTo>
                  <a:pt x="146" y="62"/>
                  <a:pt x="144" y="62"/>
                  <a:pt x="140" y="62"/>
                </a:cubicBezTo>
                <a:cubicBezTo>
                  <a:pt x="140" y="62"/>
                  <a:pt x="140" y="62"/>
                  <a:pt x="140" y="61"/>
                </a:cubicBezTo>
                <a:cubicBezTo>
                  <a:pt x="141" y="61"/>
                  <a:pt x="141" y="59"/>
                  <a:pt x="140" y="58"/>
                </a:cubicBezTo>
                <a:cubicBezTo>
                  <a:pt x="140" y="58"/>
                  <a:pt x="139" y="57"/>
                  <a:pt x="139" y="57"/>
                </a:cubicBezTo>
                <a:cubicBezTo>
                  <a:pt x="139" y="56"/>
                  <a:pt x="139" y="55"/>
                  <a:pt x="138" y="54"/>
                </a:cubicBezTo>
                <a:cubicBezTo>
                  <a:pt x="137" y="53"/>
                  <a:pt x="136" y="52"/>
                  <a:pt x="134" y="53"/>
                </a:cubicBezTo>
                <a:cubicBezTo>
                  <a:pt x="132" y="55"/>
                  <a:pt x="131" y="55"/>
                  <a:pt x="126" y="57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61" y="35"/>
                  <a:pt x="201" y="23"/>
                  <a:pt x="243" y="23"/>
                </a:cubicBezTo>
                <a:cubicBezTo>
                  <a:pt x="283" y="23"/>
                  <a:pt x="322" y="34"/>
                  <a:pt x="356" y="54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3" y="54"/>
                  <a:pt x="350" y="53"/>
                  <a:pt x="345" y="51"/>
                </a:cubicBezTo>
                <a:cubicBezTo>
                  <a:pt x="344" y="51"/>
                  <a:pt x="343" y="51"/>
                  <a:pt x="342" y="52"/>
                </a:cubicBezTo>
                <a:cubicBezTo>
                  <a:pt x="341" y="53"/>
                  <a:pt x="340" y="54"/>
                  <a:pt x="338" y="55"/>
                </a:cubicBezTo>
                <a:cubicBezTo>
                  <a:pt x="337" y="56"/>
                  <a:pt x="337" y="56"/>
                  <a:pt x="336" y="57"/>
                </a:cubicBezTo>
                <a:cubicBezTo>
                  <a:pt x="336" y="58"/>
                  <a:pt x="337" y="59"/>
                  <a:pt x="337" y="60"/>
                </a:cubicBezTo>
                <a:cubicBezTo>
                  <a:pt x="346" y="70"/>
                  <a:pt x="347" y="71"/>
                  <a:pt x="351" y="79"/>
                </a:cubicBezTo>
                <a:cubicBezTo>
                  <a:pt x="350" y="86"/>
                  <a:pt x="351" y="87"/>
                  <a:pt x="362" y="96"/>
                </a:cubicBezTo>
                <a:cubicBezTo>
                  <a:pt x="363" y="97"/>
                  <a:pt x="365" y="97"/>
                  <a:pt x="367" y="96"/>
                </a:cubicBezTo>
                <a:lnTo>
                  <a:pt x="368" y="95"/>
                </a:lnTo>
                <a:cubicBezTo>
                  <a:pt x="368" y="95"/>
                  <a:pt x="369" y="95"/>
                  <a:pt x="369" y="95"/>
                </a:cubicBezTo>
                <a:lnTo>
                  <a:pt x="370" y="95"/>
                </a:lnTo>
                <a:cubicBezTo>
                  <a:pt x="370" y="95"/>
                  <a:pt x="369" y="96"/>
                  <a:pt x="369" y="96"/>
                </a:cubicBezTo>
                <a:cubicBezTo>
                  <a:pt x="369" y="99"/>
                  <a:pt x="369" y="100"/>
                  <a:pt x="374" y="106"/>
                </a:cubicBezTo>
                <a:cubicBezTo>
                  <a:pt x="374" y="106"/>
                  <a:pt x="374" y="106"/>
                  <a:pt x="374" y="107"/>
                </a:cubicBezTo>
                <a:cubicBezTo>
                  <a:pt x="373" y="107"/>
                  <a:pt x="372" y="108"/>
                  <a:pt x="372" y="109"/>
                </a:cubicBezTo>
                <a:lnTo>
                  <a:pt x="372" y="112"/>
                </a:lnTo>
                <a:cubicBezTo>
                  <a:pt x="369" y="110"/>
                  <a:pt x="369" y="110"/>
                  <a:pt x="366" y="109"/>
                </a:cubicBezTo>
                <a:cubicBezTo>
                  <a:pt x="365" y="108"/>
                  <a:pt x="365" y="108"/>
                  <a:pt x="365" y="108"/>
                </a:cubicBezTo>
                <a:lnTo>
                  <a:pt x="359" y="100"/>
                </a:lnTo>
                <a:cubicBezTo>
                  <a:pt x="358" y="99"/>
                  <a:pt x="356" y="98"/>
                  <a:pt x="355" y="99"/>
                </a:cubicBezTo>
                <a:cubicBezTo>
                  <a:pt x="354" y="100"/>
                  <a:pt x="352" y="101"/>
                  <a:pt x="351" y="102"/>
                </a:cubicBezTo>
                <a:cubicBezTo>
                  <a:pt x="350" y="103"/>
                  <a:pt x="350" y="104"/>
                  <a:pt x="350" y="105"/>
                </a:cubicBezTo>
                <a:cubicBezTo>
                  <a:pt x="350" y="107"/>
                  <a:pt x="351" y="108"/>
                  <a:pt x="352" y="110"/>
                </a:cubicBezTo>
                <a:cubicBezTo>
                  <a:pt x="350" y="112"/>
                  <a:pt x="348" y="115"/>
                  <a:pt x="347" y="118"/>
                </a:cubicBezTo>
                <a:cubicBezTo>
                  <a:pt x="346" y="119"/>
                  <a:pt x="347" y="121"/>
                  <a:pt x="347" y="122"/>
                </a:cubicBezTo>
                <a:lnTo>
                  <a:pt x="350" y="121"/>
                </a:lnTo>
                <a:lnTo>
                  <a:pt x="348" y="123"/>
                </a:lnTo>
                <a:cubicBezTo>
                  <a:pt x="348" y="123"/>
                  <a:pt x="348" y="124"/>
                  <a:pt x="348" y="124"/>
                </a:cubicBezTo>
                <a:lnTo>
                  <a:pt x="352" y="123"/>
                </a:lnTo>
                <a:lnTo>
                  <a:pt x="349" y="125"/>
                </a:lnTo>
                <a:cubicBezTo>
                  <a:pt x="349" y="125"/>
                  <a:pt x="350" y="126"/>
                  <a:pt x="350" y="126"/>
                </a:cubicBezTo>
                <a:cubicBezTo>
                  <a:pt x="350" y="126"/>
                  <a:pt x="350" y="127"/>
                  <a:pt x="350" y="127"/>
                </a:cubicBezTo>
                <a:lnTo>
                  <a:pt x="352" y="127"/>
                </a:lnTo>
                <a:cubicBezTo>
                  <a:pt x="352" y="127"/>
                  <a:pt x="352" y="128"/>
                  <a:pt x="351" y="128"/>
                </a:cubicBezTo>
                <a:lnTo>
                  <a:pt x="351" y="128"/>
                </a:lnTo>
                <a:cubicBezTo>
                  <a:pt x="351" y="128"/>
                  <a:pt x="352" y="130"/>
                  <a:pt x="352" y="130"/>
                </a:cubicBezTo>
                <a:lnTo>
                  <a:pt x="352" y="130"/>
                </a:lnTo>
                <a:cubicBezTo>
                  <a:pt x="352" y="131"/>
                  <a:pt x="354" y="132"/>
                  <a:pt x="355" y="132"/>
                </a:cubicBezTo>
                <a:cubicBezTo>
                  <a:pt x="355" y="132"/>
                  <a:pt x="355" y="132"/>
                  <a:pt x="356" y="132"/>
                </a:cubicBezTo>
                <a:cubicBezTo>
                  <a:pt x="357" y="132"/>
                  <a:pt x="358" y="130"/>
                  <a:pt x="358" y="129"/>
                </a:cubicBezTo>
                <a:cubicBezTo>
                  <a:pt x="358" y="125"/>
                  <a:pt x="359" y="125"/>
                  <a:pt x="360" y="125"/>
                </a:cubicBezTo>
                <a:cubicBezTo>
                  <a:pt x="360" y="125"/>
                  <a:pt x="361" y="124"/>
                  <a:pt x="361" y="124"/>
                </a:cubicBezTo>
                <a:lnTo>
                  <a:pt x="361" y="124"/>
                </a:lnTo>
                <a:cubicBezTo>
                  <a:pt x="361" y="125"/>
                  <a:pt x="362" y="126"/>
                  <a:pt x="362" y="126"/>
                </a:cubicBezTo>
                <a:cubicBezTo>
                  <a:pt x="363" y="127"/>
                  <a:pt x="363" y="127"/>
                  <a:pt x="364" y="128"/>
                </a:cubicBezTo>
                <a:cubicBezTo>
                  <a:pt x="364" y="129"/>
                  <a:pt x="364" y="130"/>
                  <a:pt x="364" y="130"/>
                </a:cubicBezTo>
                <a:cubicBezTo>
                  <a:pt x="365" y="131"/>
                  <a:pt x="366" y="132"/>
                  <a:pt x="367" y="132"/>
                </a:cubicBezTo>
                <a:cubicBezTo>
                  <a:pt x="368" y="132"/>
                  <a:pt x="369" y="132"/>
                  <a:pt x="375" y="142"/>
                </a:cubicBezTo>
                <a:cubicBezTo>
                  <a:pt x="373" y="143"/>
                  <a:pt x="369" y="143"/>
                  <a:pt x="361" y="144"/>
                </a:cubicBezTo>
                <a:cubicBezTo>
                  <a:pt x="360" y="144"/>
                  <a:pt x="359" y="144"/>
                  <a:pt x="358" y="145"/>
                </a:cubicBezTo>
                <a:cubicBezTo>
                  <a:pt x="358" y="146"/>
                  <a:pt x="358" y="147"/>
                  <a:pt x="358" y="148"/>
                </a:cubicBezTo>
                <a:cubicBezTo>
                  <a:pt x="360" y="152"/>
                  <a:pt x="361" y="155"/>
                  <a:pt x="363" y="158"/>
                </a:cubicBezTo>
                <a:cubicBezTo>
                  <a:pt x="364" y="160"/>
                  <a:pt x="365" y="162"/>
                  <a:pt x="367" y="164"/>
                </a:cubicBezTo>
                <a:cubicBezTo>
                  <a:pt x="366" y="165"/>
                  <a:pt x="366" y="166"/>
                  <a:pt x="366" y="167"/>
                </a:cubicBezTo>
                <a:lnTo>
                  <a:pt x="368" y="172"/>
                </a:lnTo>
                <a:cubicBezTo>
                  <a:pt x="368" y="172"/>
                  <a:pt x="368" y="174"/>
                  <a:pt x="368" y="174"/>
                </a:cubicBezTo>
                <a:cubicBezTo>
                  <a:pt x="369" y="175"/>
                  <a:pt x="369" y="175"/>
                  <a:pt x="370" y="176"/>
                </a:cubicBezTo>
                <a:cubicBezTo>
                  <a:pt x="371" y="176"/>
                  <a:pt x="372" y="176"/>
                  <a:pt x="372" y="176"/>
                </a:cubicBezTo>
                <a:cubicBezTo>
                  <a:pt x="387" y="171"/>
                  <a:pt x="388" y="170"/>
                  <a:pt x="395" y="167"/>
                </a:cubicBezTo>
                <a:cubicBezTo>
                  <a:pt x="397" y="166"/>
                  <a:pt x="398" y="164"/>
                  <a:pt x="397" y="163"/>
                </a:cubicBezTo>
                <a:cubicBezTo>
                  <a:pt x="396" y="160"/>
                  <a:pt x="395" y="157"/>
                  <a:pt x="393" y="154"/>
                </a:cubicBezTo>
                <a:cubicBezTo>
                  <a:pt x="395" y="152"/>
                  <a:pt x="396" y="148"/>
                  <a:pt x="396" y="145"/>
                </a:cubicBezTo>
                <a:cubicBezTo>
                  <a:pt x="397" y="143"/>
                  <a:pt x="397" y="141"/>
                  <a:pt x="398" y="139"/>
                </a:cubicBezTo>
                <a:cubicBezTo>
                  <a:pt x="399" y="139"/>
                  <a:pt x="400" y="139"/>
                  <a:pt x="400" y="139"/>
                </a:cubicBezTo>
                <a:cubicBezTo>
                  <a:pt x="408" y="146"/>
                  <a:pt x="410" y="149"/>
                  <a:pt x="415" y="149"/>
                </a:cubicBezTo>
                <a:cubicBezTo>
                  <a:pt x="415" y="149"/>
                  <a:pt x="416" y="149"/>
                  <a:pt x="417" y="148"/>
                </a:cubicBezTo>
                <a:cubicBezTo>
                  <a:pt x="418" y="150"/>
                  <a:pt x="419" y="150"/>
                  <a:pt x="420" y="152"/>
                </a:cubicBezTo>
                <a:cubicBezTo>
                  <a:pt x="422" y="154"/>
                  <a:pt x="423" y="154"/>
                  <a:pt x="425" y="153"/>
                </a:cubicBezTo>
                <a:cubicBezTo>
                  <a:pt x="426" y="152"/>
                  <a:pt x="427" y="150"/>
                  <a:pt x="426" y="149"/>
                </a:cubicBezTo>
                <a:cubicBezTo>
                  <a:pt x="425" y="148"/>
                  <a:pt x="425" y="147"/>
                  <a:pt x="424" y="146"/>
                </a:cubicBezTo>
                <a:cubicBezTo>
                  <a:pt x="427" y="148"/>
                  <a:pt x="429" y="150"/>
                  <a:pt x="432" y="152"/>
                </a:cubicBezTo>
                <a:cubicBezTo>
                  <a:pt x="433" y="153"/>
                  <a:pt x="434" y="153"/>
                  <a:pt x="435" y="153"/>
                </a:cubicBezTo>
                <a:cubicBezTo>
                  <a:pt x="436" y="152"/>
                  <a:pt x="437" y="151"/>
                  <a:pt x="437" y="150"/>
                </a:cubicBezTo>
                <a:cubicBezTo>
                  <a:pt x="437" y="149"/>
                  <a:pt x="438" y="148"/>
                  <a:pt x="437" y="147"/>
                </a:cubicBezTo>
                <a:cubicBezTo>
                  <a:pt x="438" y="147"/>
                  <a:pt x="438" y="148"/>
                  <a:pt x="438" y="148"/>
                </a:cubicBezTo>
                <a:cubicBezTo>
                  <a:pt x="439" y="148"/>
                  <a:pt x="440" y="149"/>
                  <a:pt x="441" y="148"/>
                </a:cubicBezTo>
                <a:cubicBezTo>
                  <a:pt x="442" y="148"/>
                  <a:pt x="442" y="148"/>
                  <a:pt x="442" y="148"/>
                </a:cubicBezTo>
                <a:cubicBezTo>
                  <a:pt x="444" y="151"/>
                  <a:pt x="445" y="155"/>
                  <a:pt x="447" y="159"/>
                </a:cubicBezTo>
                <a:cubicBezTo>
                  <a:pt x="445" y="160"/>
                  <a:pt x="442" y="161"/>
                  <a:pt x="437" y="163"/>
                </a:cubicBezTo>
                <a:cubicBezTo>
                  <a:pt x="435" y="164"/>
                  <a:pt x="435" y="165"/>
                  <a:pt x="435" y="166"/>
                </a:cubicBezTo>
                <a:cubicBezTo>
                  <a:pt x="435" y="168"/>
                  <a:pt x="435" y="169"/>
                  <a:pt x="434" y="171"/>
                </a:cubicBezTo>
                <a:cubicBezTo>
                  <a:pt x="430" y="169"/>
                  <a:pt x="424" y="164"/>
                  <a:pt x="420" y="159"/>
                </a:cubicBezTo>
                <a:cubicBezTo>
                  <a:pt x="419" y="158"/>
                  <a:pt x="417" y="158"/>
                  <a:pt x="415" y="159"/>
                </a:cubicBezTo>
                <a:cubicBezTo>
                  <a:pt x="410" y="161"/>
                  <a:pt x="399" y="168"/>
                  <a:pt x="384" y="172"/>
                </a:cubicBezTo>
                <a:cubicBezTo>
                  <a:pt x="383" y="172"/>
                  <a:pt x="382" y="173"/>
                  <a:pt x="381" y="174"/>
                </a:cubicBezTo>
                <a:cubicBezTo>
                  <a:pt x="381" y="175"/>
                  <a:pt x="381" y="176"/>
                  <a:pt x="382" y="176"/>
                </a:cubicBezTo>
                <a:cubicBezTo>
                  <a:pt x="381" y="176"/>
                  <a:pt x="381" y="176"/>
                  <a:pt x="381" y="176"/>
                </a:cubicBezTo>
                <a:lnTo>
                  <a:pt x="381" y="180"/>
                </a:lnTo>
                <a:lnTo>
                  <a:pt x="380" y="177"/>
                </a:lnTo>
                <a:cubicBezTo>
                  <a:pt x="379" y="177"/>
                  <a:pt x="378" y="178"/>
                  <a:pt x="377" y="179"/>
                </a:cubicBezTo>
                <a:cubicBezTo>
                  <a:pt x="371" y="196"/>
                  <a:pt x="365" y="211"/>
                  <a:pt x="347" y="237"/>
                </a:cubicBezTo>
                <a:cubicBezTo>
                  <a:pt x="346" y="238"/>
                  <a:pt x="346" y="240"/>
                  <a:pt x="347" y="241"/>
                </a:cubicBezTo>
                <a:lnTo>
                  <a:pt x="352" y="245"/>
                </a:lnTo>
                <a:cubicBezTo>
                  <a:pt x="355" y="267"/>
                  <a:pt x="355" y="267"/>
                  <a:pt x="352" y="274"/>
                </a:cubicBezTo>
                <a:cubicBezTo>
                  <a:pt x="351" y="275"/>
                  <a:pt x="352" y="277"/>
                  <a:pt x="353" y="278"/>
                </a:cubicBezTo>
                <a:cubicBezTo>
                  <a:pt x="383" y="305"/>
                  <a:pt x="383" y="305"/>
                  <a:pt x="391" y="307"/>
                </a:cubicBezTo>
                <a:cubicBezTo>
                  <a:pt x="392" y="308"/>
                  <a:pt x="394" y="307"/>
                  <a:pt x="394" y="306"/>
                </a:cubicBezTo>
                <a:lnTo>
                  <a:pt x="398" y="300"/>
                </a:lnTo>
                <a:cubicBezTo>
                  <a:pt x="407" y="298"/>
                  <a:pt x="415" y="296"/>
                  <a:pt x="423" y="293"/>
                </a:cubicBezTo>
                <a:cubicBezTo>
                  <a:pt x="429" y="291"/>
                  <a:pt x="434" y="290"/>
                  <a:pt x="437" y="290"/>
                </a:cubicBezTo>
                <a:cubicBezTo>
                  <a:pt x="439" y="290"/>
                  <a:pt x="439" y="290"/>
                  <a:pt x="439" y="291"/>
                </a:cubicBezTo>
                <a:cubicBezTo>
                  <a:pt x="442" y="294"/>
                  <a:pt x="441" y="311"/>
                  <a:pt x="439" y="333"/>
                </a:cubicBezTo>
                <a:close/>
                <a:moveTo>
                  <a:pt x="142" y="154"/>
                </a:moveTo>
                <a:cubicBezTo>
                  <a:pt x="141" y="153"/>
                  <a:pt x="139" y="152"/>
                  <a:pt x="138" y="152"/>
                </a:cubicBezTo>
                <a:lnTo>
                  <a:pt x="135" y="152"/>
                </a:lnTo>
                <a:cubicBezTo>
                  <a:pt x="135" y="152"/>
                  <a:pt x="134" y="152"/>
                  <a:pt x="134" y="152"/>
                </a:cubicBezTo>
                <a:cubicBezTo>
                  <a:pt x="134" y="151"/>
                  <a:pt x="134" y="151"/>
                  <a:pt x="134" y="150"/>
                </a:cubicBezTo>
                <a:cubicBezTo>
                  <a:pt x="134" y="149"/>
                  <a:pt x="134" y="148"/>
                  <a:pt x="133" y="147"/>
                </a:cubicBezTo>
                <a:cubicBezTo>
                  <a:pt x="132" y="147"/>
                  <a:pt x="131" y="146"/>
                  <a:pt x="130" y="146"/>
                </a:cubicBezTo>
                <a:cubicBezTo>
                  <a:pt x="130" y="145"/>
                  <a:pt x="129" y="145"/>
                  <a:pt x="129" y="145"/>
                </a:cubicBezTo>
                <a:cubicBezTo>
                  <a:pt x="133" y="142"/>
                  <a:pt x="134" y="142"/>
                  <a:pt x="140" y="144"/>
                </a:cubicBezTo>
                <a:cubicBezTo>
                  <a:pt x="141" y="151"/>
                  <a:pt x="143" y="155"/>
                  <a:pt x="146" y="159"/>
                </a:cubicBezTo>
                <a:cubicBezTo>
                  <a:pt x="145" y="160"/>
                  <a:pt x="144" y="160"/>
                  <a:pt x="143" y="161"/>
                </a:cubicBezTo>
                <a:cubicBezTo>
                  <a:pt x="140" y="163"/>
                  <a:pt x="137" y="165"/>
                  <a:pt x="135" y="166"/>
                </a:cubicBezTo>
                <a:cubicBezTo>
                  <a:pt x="135" y="164"/>
                  <a:pt x="136" y="163"/>
                  <a:pt x="136" y="161"/>
                </a:cubicBezTo>
                <a:lnTo>
                  <a:pt x="141" y="158"/>
                </a:lnTo>
                <a:cubicBezTo>
                  <a:pt x="142" y="157"/>
                  <a:pt x="142" y="155"/>
                  <a:pt x="142" y="154"/>
                </a:cubicBezTo>
                <a:close/>
                <a:moveTo>
                  <a:pt x="183" y="84"/>
                </a:moveTo>
                <a:cubicBezTo>
                  <a:pt x="187" y="83"/>
                  <a:pt x="191" y="80"/>
                  <a:pt x="196" y="77"/>
                </a:cubicBezTo>
                <a:lnTo>
                  <a:pt x="197" y="76"/>
                </a:lnTo>
                <a:cubicBezTo>
                  <a:pt x="197" y="75"/>
                  <a:pt x="197" y="75"/>
                  <a:pt x="198" y="75"/>
                </a:cubicBezTo>
                <a:cubicBezTo>
                  <a:pt x="192" y="86"/>
                  <a:pt x="191" y="86"/>
                  <a:pt x="188" y="86"/>
                </a:cubicBezTo>
                <a:cubicBezTo>
                  <a:pt x="187" y="86"/>
                  <a:pt x="187" y="86"/>
                  <a:pt x="186" y="86"/>
                </a:cubicBezTo>
                <a:cubicBezTo>
                  <a:pt x="186" y="85"/>
                  <a:pt x="185" y="84"/>
                  <a:pt x="183" y="84"/>
                </a:cubicBezTo>
                <a:cubicBezTo>
                  <a:pt x="183" y="84"/>
                  <a:pt x="183" y="84"/>
                  <a:pt x="183" y="84"/>
                </a:cubicBezTo>
                <a:close/>
                <a:moveTo>
                  <a:pt x="198" y="74"/>
                </a:moveTo>
                <a:cubicBezTo>
                  <a:pt x="198" y="74"/>
                  <a:pt x="198" y="73"/>
                  <a:pt x="198" y="73"/>
                </a:cubicBezTo>
                <a:lnTo>
                  <a:pt x="198" y="73"/>
                </a:lnTo>
                <a:cubicBezTo>
                  <a:pt x="198" y="73"/>
                  <a:pt x="198" y="73"/>
                  <a:pt x="199" y="73"/>
                </a:cubicBezTo>
                <a:cubicBezTo>
                  <a:pt x="198" y="73"/>
                  <a:pt x="198" y="74"/>
                  <a:pt x="198" y="74"/>
                </a:cubicBezTo>
                <a:close/>
                <a:moveTo>
                  <a:pt x="207" y="79"/>
                </a:moveTo>
                <a:lnTo>
                  <a:pt x="207" y="80"/>
                </a:lnTo>
                <a:cubicBezTo>
                  <a:pt x="207" y="81"/>
                  <a:pt x="208" y="82"/>
                  <a:pt x="210" y="82"/>
                </a:cubicBezTo>
                <a:cubicBezTo>
                  <a:pt x="210" y="82"/>
                  <a:pt x="210" y="83"/>
                  <a:pt x="210" y="83"/>
                </a:cubicBezTo>
                <a:cubicBezTo>
                  <a:pt x="211" y="83"/>
                  <a:pt x="211" y="82"/>
                  <a:pt x="211" y="82"/>
                </a:cubicBezTo>
                <a:cubicBezTo>
                  <a:pt x="211" y="82"/>
                  <a:pt x="212" y="83"/>
                  <a:pt x="212" y="83"/>
                </a:cubicBezTo>
                <a:lnTo>
                  <a:pt x="212" y="83"/>
                </a:lnTo>
                <a:cubicBezTo>
                  <a:pt x="209" y="84"/>
                  <a:pt x="208" y="85"/>
                  <a:pt x="207" y="85"/>
                </a:cubicBezTo>
                <a:cubicBezTo>
                  <a:pt x="206" y="83"/>
                  <a:pt x="206" y="81"/>
                  <a:pt x="206" y="79"/>
                </a:cubicBezTo>
                <a:cubicBezTo>
                  <a:pt x="206" y="77"/>
                  <a:pt x="207" y="75"/>
                  <a:pt x="206" y="73"/>
                </a:cubicBezTo>
                <a:cubicBezTo>
                  <a:pt x="206" y="72"/>
                  <a:pt x="205" y="71"/>
                  <a:pt x="204" y="70"/>
                </a:cubicBezTo>
                <a:cubicBezTo>
                  <a:pt x="203" y="70"/>
                  <a:pt x="203" y="70"/>
                  <a:pt x="203" y="70"/>
                </a:cubicBezTo>
                <a:cubicBezTo>
                  <a:pt x="203" y="70"/>
                  <a:pt x="203" y="69"/>
                  <a:pt x="203" y="69"/>
                </a:cubicBezTo>
                <a:cubicBezTo>
                  <a:pt x="204" y="70"/>
                  <a:pt x="205" y="70"/>
                  <a:pt x="205" y="70"/>
                </a:cubicBezTo>
                <a:cubicBezTo>
                  <a:pt x="206" y="70"/>
                  <a:pt x="206" y="70"/>
                  <a:pt x="206" y="70"/>
                </a:cubicBezTo>
                <a:cubicBezTo>
                  <a:pt x="207" y="70"/>
                  <a:pt x="207" y="70"/>
                  <a:pt x="207" y="70"/>
                </a:cubicBezTo>
                <a:cubicBezTo>
                  <a:pt x="206" y="72"/>
                  <a:pt x="206" y="75"/>
                  <a:pt x="207" y="79"/>
                </a:cubicBezTo>
                <a:close/>
                <a:moveTo>
                  <a:pt x="218" y="89"/>
                </a:moveTo>
                <a:lnTo>
                  <a:pt x="216" y="85"/>
                </a:lnTo>
                <a:cubicBezTo>
                  <a:pt x="216" y="85"/>
                  <a:pt x="216" y="85"/>
                  <a:pt x="216" y="84"/>
                </a:cubicBezTo>
                <a:cubicBezTo>
                  <a:pt x="216" y="84"/>
                  <a:pt x="216" y="84"/>
                  <a:pt x="216" y="84"/>
                </a:cubicBezTo>
                <a:cubicBezTo>
                  <a:pt x="216" y="84"/>
                  <a:pt x="217" y="84"/>
                  <a:pt x="218" y="84"/>
                </a:cubicBezTo>
                <a:cubicBezTo>
                  <a:pt x="220" y="84"/>
                  <a:pt x="221" y="85"/>
                  <a:pt x="222" y="86"/>
                </a:cubicBezTo>
                <a:cubicBezTo>
                  <a:pt x="219" y="90"/>
                  <a:pt x="217" y="92"/>
                  <a:pt x="215" y="96"/>
                </a:cubicBezTo>
                <a:cubicBezTo>
                  <a:pt x="214" y="96"/>
                  <a:pt x="214" y="96"/>
                  <a:pt x="213" y="96"/>
                </a:cubicBezTo>
                <a:cubicBezTo>
                  <a:pt x="214" y="95"/>
                  <a:pt x="216" y="94"/>
                  <a:pt x="217" y="93"/>
                </a:cubicBezTo>
                <a:cubicBezTo>
                  <a:pt x="218" y="92"/>
                  <a:pt x="218" y="90"/>
                  <a:pt x="218" y="89"/>
                </a:cubicBezTo>
                <a:close/>
                <a:moveTo>
                  <a:pt x="361" y="119"/>
                </a:moveTo>
                <a:lnTo>
                  <a:pt x="360" y="117"/>
                </a:lnTo>
                <a:cubicBezTo>
                  <a:pt x="360" y="117"/>
                  <a:pt x="360" y="117"/>
                  <a:pt x="361" y="117"/>
                </a:cubicBezTo>
                <a:lnTo>
                  <a:pt x="361" y="119"/>
                </a:lnTo>
                <a:close/>
                <a:moveTo>
                  <a:pt x="135" y="256"/>
                </a:moveTo>
                <a:cubicBezTo>
                  <a:pt x="135" y="257"/>
                  <a:pt x="135" y="259"/>
                  <a:pt x="134" y="260"/>
                </a:cubicBezTo>
                <a:lnTo>
                  <a:pt x="129" y="265"/>
                </a:lnTo>
                <a:cubicBezTo>
                  <a:pt x="128" y="265"/>
                  <a:pt x="127" y="266"/>
                  <a:pt x="126" y="266"/>
                </a:cubicBezTo>
                <a:cubicBezTo>
                  <a:pt x="126" y="266"/>
                  <a:pt x="126" y="266"/>
                  <a:pt x="126" y="266"/>
                </a:cubicBezTo>
                <a:cubicBezTo>
                  <a:pt x="125" y="266"/>
                  <a:pt x="124" y="265"/>
                  <a:pt x="124" y="264"/>
                </a:cubicBezTo>
                <a:cubicBezTo>
                  <a:pt x="120" y="259"/>
                  <a:pt x="119" y="259"/>
                  <a:pt x="119" y="259"/>
                </a:cubicBezTo>
                <a:cubicBezTo>
                  <a:pt x="118" y="259"/>
                  <a:pt x="117" y="259"/>
                  <a:pt x="117" y="259"/>
                </a:cubicBezTo>
                <a:cubicBezTo>
                  <a:pt x="115" y="259"/>
                  <a:pt x="113" y="258"/>
                  <a:pt x="113" y="257"/>
                </a:cubicBezTo>
                <a:cubicBezTo>
                  <a:pt x="111" y="249"/>
                  <a:pt x="111" y="246"/>
                  <a:pt x="118" y="244"/>
                </a:cubicBezTo>
                <a:lnTo>
                  <a:pt x="120" y="244"/>
                </a:lnTo>
                <a:cubicBezTo>
                  <a:pt x="120" y="243"/>
                  <a:pt x="121" y="244"/>
                  <a:pt x="122" y="244"/>
                </a:cubicBezTo>
                <a:lnTo>
                  <a:pt x="129" y="248"/>
                </a:lnTo>
                <a:cubicBezTo>
                  <a:pt x="130" y="248"/>
                  <a:pt x="130" y="249"/>
                  <a:pt x="130" y="249"/>
                </a:cubicBezTo>
                <a:lnTo>
                  <a:pt x="135" y="256"/>
                </a:lnTo>
                <a:close/>
                <a:moveTo>
                  <a:pt x="308" y="83"/>
                </a:moveTo>
                <a:cubicBezTo>
                  <a:pt x="299" y="96"/>
                  <a:pt x="284" y="105"/>
                  <a:pt x="277" y="108"/>
                </a:cubicBezTo>
                <a:cubicBezTo>
                  <a:pt x="277" y="110"/>
                  <a:pt x="277" y="111"/>
                  <a:pt x="276" y="112"/>
                </a:cubicBezTo>
                <a:cubicBezTo>
                  <a:pt x="275" y="113"/>
                  <a:pt x="273" y="114"/>
                  <a:pt x="271" y="114"/>
                </a:cubicBezTo>
                <a:lnTo>
                  <a:pt x="271" y="114"/>
                </a:lnTo>
                <a:cubicBezTo>
                  <a:pt x="267" y="114"/>
                  <a:pt x="265" y="113"/>
                  <a:pt x="263" y="111"/>
                </a:cubicBezTo>
                <a:cubicBezTo>
                  <a:pt x="263" y="110"/>
                  <a:pt x="262" y="110"/>
                  <a:pt x="261" y="110"/>
                </a:cubicBezTo>
                <a:cubicBezTo>
                  <a:pt x="260" y="109"/>
                  <a:pt x="259" y="108"/>
                  <a:pt x="258" y="107"/>
                </a:cubicBezTo>
                <a:cubicBezTo>
                  <a:pt x="258" y="106"/>
                  <a:pt x="258" y="104"/>
                  <a:pt x="257" y="103"/>
                </a:cubicBezTo>
                <a:cubicBezTo>
                  <a:pt x="256" y="101"/>
                  <a:pt x="255" y="98"/>
                  <a:pt x="255" y="95"/>
                </a:cubicBezTo>
                <a:cubicBezTo>
                  <a:pt x="256" y="95"/>
                  <a:pt x="256" y="95"/>
                  <a:pt x="256" y="94"/>
                </a:cubicBezTo>
                <a:lnTo>
                  <a:pt x="257" y="93"/>
                </a:lnTo>
                <a:cubicBezTo>
                  <a:pt x="258" y="91"/>
                  <a:pt x="259" y="88"/>
                  <a:pt x="260" y="86"/>
                </a:cubicBezTo>
                <a:cubicBezTo>
                  <a:pt x="259" y="85"/>
                  <a:pt x="258" y="84"/>
                  <a:pt x="258" y="83"/>
                </a:cubicBezTo>
                <a:cubicBezTo>
                  <a:pt x="257" y="82"/>
                  <a:pt x="257" y="81"/>
                  <a:pt x="257" y="80"/>
                </a:cubicBezTo>
                <a:cubicBezTo>
                  <a:pt x="257" y="78"/>
                  <a:pt x="257" y="77"/>
                  <a:pt x="257" y="76"/>
                </a:cubicBezTo>
                <a:cubicBezTo>
                  <a:pt x="257" y="75"/>
                  <a:pt x="256" y="74"/>
                  <a:pt x="255" y="73"/>
                </a:cubicBezTo>
                <a:cubicBezTo>
                  <a:pt x="254" y="71"/>
                  <a:pt x="253" y="70"/>
                  <a:pt x="251" y="68"/>
                </a:cubicBezTo>
                <a:cubicBezTo>
                  <a:pt x="250" y="68"/>
                  <a:pt x="248" y="67"/>
                  <a:pt x="247" y="67"/>
                </a:cubicBezTo>
                <a:cubicBezTo>
                  <a:pt x="246" y="67"/>
                  <a:pt x="246" y="67"/>
                  <a:pt x="245" y="66"/>
                </a:cubicBezTo>
                <a:lnTo>
                  <a:pt x="244" y="67"/>
                </a:lnTo>
                <a:cubicBezTo>
                  <a:pt x="244" y="68"/>
                  <a:pt x="243" y="69"/>
                  <a:pt x="242" y="69"/>
                </a:cubicBezTo>
                <a:cubicBezTo>
                  <a:pt x="241" y="69"/>
                  <a:pt x="240" y="69"/>
                  <a:pt x="239" y="68"/>
                </a:cubicBezTo>
                <a:cubicBezTo>
                  <a:pt x="239" y="68"/>
                  <a:pt x="239" y="68"/>
                  <a:pt x="239" y="68"/>
                </a:cubicBezTo>
                <a:cubicBezTo>
                  <a:pt x="237" y="69"/>
                  <a:pt x="235" y="70"/>
                  <a:pt x="229" y="72"/>
                </a:cubicBezTo>
                <a:cubicBezTo>
                  <a:pt x="229" y="72"/>
                  <a:pt x="229" y="72"/>
                  <a:pt x="228" y="72"/>
                </a:cubicBezTo>
                <a:cubicBezTo>
                  <a:pt x="228" y="72"/>
                  <a:pt x="227" y="72"/>
                  <a:pt x="227" y="71"/>
                </a:cubicBezTo>
                <a:cubicBezTo>
                  <a:pt x="225" y="70"/>
                  <a:pt x="224" y="70"/>
                  <a:pt x="224" y="70"/>
                </a:cubicBezTo>
                <a:cubicBezTo>
                  <a:pt x="222" y="70"/>
                  <a:pt x="221" y="68"/>
                  <a:pt x="221" y="66"/>
                </a:cubicBezTo>
                <a:cubicBezTo>
                  <a:pt x="221" y="65"/>
                  <a:pt x="222" y="63"/>
                  <a:pt x="224" y="63"/>
                </a:cubicBezTo>
                <a:lnTo>
                  <a:pt x="224" y="63"/>
                </a:lnTo>
                <a:cubicBezTo>
                  <a:pt x="228" y="63"/>
                  <a:pt x="230" y="62"/>
                  <a:pt x="236" y="58"/>
                </a:cubicBezTo>
                <a:cubicBezTo>
                  <a:pt x="235" y="56"/>
                  <a:pt x="234" y="54"/>
                  <a:pt x="234" y="52"/>
                </a:cubicBezTo>
                <a:cubicBezTo>
                  <a:pt x="234" y="51"/>
                  <a:pt x="234" y="50"/>
                  <a:pt x="235" y="50"/>
                </a:cubicBezTo>
                <a:cubicBezTo>
                  <a:pt x="235" y="49"/>
                  <a:pt x="236" y="48"/>
                  <a:pt x="237" y="48"/>
                </a:cubicBezTo>
                <a:cubicBezTo>
                  <a:pt x="238" y="48"/>
                  <a:pt x="239" y="48"/>
                  <a:pt x="242" y="48"/>
                </a:cubicBezTo>
                <a:cubicBezTo>
                  <a:pt x="244" y="47"/>
                  <a:pt x="247" y="46"/>
                  <a:pt x="249" y="47"/>
                </a:cubicBezTo>
                <a:cubicBezTo>
                  <a:pt x="249" y="46"/>
                  <a:pt x="250" y="46"/>
                  <a:pt x="251" y="46"/>
                </a:cubicBezTo>
                <a:cubicBezTo>
                  <a:pt x="253" y="45"/>
                  <a:pt x="255" y="48"/>
                  <a:pt x="255" y="48"/>
                </a:cubicBezTo>
                <a:cubicBezTo>
                  <a:pt x="256" y="48"/>
                  <a:pt x="256" y="49"/>
                  <a:pt x="256" y="49"/>
                </a:cubicBezTo>
                <a:cubicBezTo>
                  <a:pt x="256" y="49"/>
                  <a:pt x="256" y="48"/>
                  <a:pt x="256" y="48"/>
                </a:cubicBezTo>
                <a:cubicBezTo>
                  <a:pt x="257" y="48"/>
                  <a:pt x="257" y="48"/>
                  <a:pt x="257" y="48"/>
                </a:cubicBezTo>
                <a:cubicBezTo>
                  <a:pt x="258" y="47"/>
                  <a:pt x="258" y="46"/>
                  <a:pt x="259" y="46"/>
                </a:cubicBezTo>
                <a:cubicBezTo>
                  <a:pt x="260" y="45"/>
                  <a:pt x="261" y="45"/>
                  <a:pt x="262" y="45"/>
                </a:cubicBezTo>
                <a:cubicBezTo>
                  <a:pt x="265" y="47"/>
                  <a:pt x="267" y="47"/>
                  <a:pt x="267" y="47"/>
                </a:cubicBezTo>
                <a:cubicBezTo>
                  <a:pt x="267" y="47"/>
                  <a:pt x="268" y="47"/>
                  <a:pt x="269" y="47"/>
                </a:cubicBezTo>
                <a:cubicBezTo>
                  <a:pt x="269" y="47"/>
                  <a:pt x="270" y="47"/>
                  <a:pt x="270" y="47"/>
                </a:cubicBezTo>
                <a:cubicBezTo>
                  <a:pt x="271" y="47"/>
                  <a:pt x="272" y="47"/>
                  <a:pt x="273" y="47"/>
                </a:cubicBezTo>
                <a:cubicBezTo>
                  <a:pt x="273" y="47"/>
                  <a:pt x="273" y="46"/>
                  <a:pt x="274" y="45"/>
                </a:cubicBezTo>
                <a:cubicBezTo>
                  <a:pt x="275" y="45"/>
                  <a:pt x="276" y="44"/>
                  <a:pt x="277" y="44"/>
                </a:cubicBezTo>
                <a:cubicBezTo>
                  <a:pt x="277" y="44"/>
                  <a:pt x="278" y="45"/>
                  <a:pt x="279" y="45"/>
                </a:cubicBezTo>
                <a:cubicBezTo>
                  <a:pt x="279" y="44"/>
                  <a:pt x="280" y="43"/>
                  <a:pt x="281" y="43"/>
                </a:cubicBezTo>
                <a:lnTo>
                  <a:pt x="283" y="42"/>
                </a:lnTo>
                <a:cubicBezTo>
                  <a:pt x="283" y="42"/>
                  <a:pt x="285" y="42"/>
                  <a:pt x="285" y="42"/>
                </a:cubicBezTo>
                <a:lnTo>
                  <a:pt x="290" y="45"/>
                </a:lnTo>
                <a:cubicBezTo>
                  <a:pt x="291" y="45"/>
                  <a:pt x="291" y="46"/>
                  <a:pt x="292" y="46"/>
                </a:cubicBezTo>
                <a:cubicBezTo>
                  <a:pt x="293" y="46"/>
                  <a:pt x="294" y="46"/>
                  <a:pt x="295" y="46"/>
                </a:cubicBezTo>
                <a:cubicBezTo>
                  <a:pt x="296" y="47"/>
                  <a:pt x="297" y="48"/>
                  <a:pt x="297" y="49"/>
                </a:cubicBezTo>
                <a:cubicBezTo>
                  <a:pt x="298" y="51"/>
                  <a:pt x="301" y="58"/>
                  <a:pt x="307" y="63"/>
                </a:cubicBezTo>
                <a:cubicBezTo>
                  <a:pt x="307" y="64"/>
                  <a:pt x="308" y="64"/>
                  <a:pt x="308" y="65"/>
                </a:cubicBezTo>
                <a:lnTo>
                  <a:pt x="308" y="66"/>
                </a:lnTo>
                <a:cubicBezTo>
                  <a:pt x="308" y="67"/>
                  <a:pt x="309" y="68"/>
                  <a:pt x="309" y="69"/>
                </a:cubicBezTo>
                <a:cubicBezTo>
                  <a:pt x="310" y="70"/>
                  <a:pt x="309" y="71"/>
                  <a:pt x="308" y="72"/>
                </a:cubicBezTo>
                <a:cubicBezTo>
                  <a:pt x="308" y="72"/>
                  <a:pt x="308" y="73"/>
                  <a:pt x="308" y="73"/>
                </a:cubicBezTo>
                <a:cubicBezTo>
                  <a:pt x="308" y="73"/>
                  <a:pt x="309" y="74"/>
                  <a:pt x="309" y="74"/>
                </a:cubicBezTo>
                <a:cubicBezTo>
                  <a:pt x="310" y="76"/>
                  <a:pt x="310" y="77"/>
                  <a:pt x="310" y="78"/>
                </a:cubicBezTo>
                <a:cubicBezTo>
                  <a:pt x="309" y="78"/>
                  <a:pt x="309" y="79"/>
                  <a:pt x="308" y="79"/>
                </a:cubicBezTo>
                <a:cubicBezTo>
                  <a:pt x="309" y="79"/>
                  <a:pt x="309" y="80"/>
                  <a:pt x="309" y="80"/>
                </a:cubicBezTo>
                <a:cubicBezTo>
                  <a:pt x="309" y="81"/>
                  <a:pt x="309" y="82"/>
                  <a:pt x="308" y="83"/>
                </a:cubicBezTo>
                <a:close/>
                <a:moveTo>
                  <a:pt x="329" y="90"/>
                </a:moveTo>
                <a:cubicBezTo>
                  <a:pt x="329" y="90"/>
                  <a:pt x="329" y="91"/>
                  <a:pt x="329" y="91"/>
                </a:cubicBezTo>
                <a:cubicBezTo>
                  <a:pt x="329" y="96"/>
                  <a:pt x="325" y="99"/>
                  <a:pt x="315" y="100"/>
                </a:cubicBezTo>
                <a:cubicBezTo>
                  <a:pt x="315" y="100"/>
                  <a:pt x="315" y="100"/>
                  <a:pt x="315" y="100"/>
                </a:cubicBezTo>
                <a:cubicBezTo>
                  <a:pt x="314" y="100"/>
                  <a:pt x="314" y="100"/>
                  <a:pt x="313" y="100"/>
                </a:cubicBezTo>
                <a:lnTo>
                  <a:pt x="312" y="99"/>
                </a:lnTo>
                <a:cubicBezTo>
                  <a:pt x="310" y="98"/>
                  <a:pt x="309" y="97"/>
                  <a:pt x="308" y="96"/>
                </a:cubicBezTo>
                <a:cubicBezTo>
                  <a:pt x="307" y="96"/>
                  <a:pt x="306" y="95"/>
                  <a:pt x="306" y="93"/>
                </a:cubicBezTo>
                <a:cubicBezTo>
                  <a:pt x="306" y="92"/>
                  <a:pt x="307" y="91"/>
                  <a:pt x="308" y="91"/>
                </a:cubicBezTo>
                <a:cubicBezTo>
                  <a:pt x="310" y="89"/>
                  <a:pt x="312" y="88"/>
                  <a:pt x="316" y="88"/>
                </a:cubicBezTo>
                <a:cubicBezTo>
                  <a:pt x="320" y="87"/>
                  <a:pt x="322" y="87"/>
                  <a:pt x="326" y="87"/>
                </a:cubicBezTo>
                <a:cubicBezTo>
                  <a:pt x="328" y="88"/>
                  <a:pt x="329" y="89"/>
                  <a:pt x="329" y="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69" tIns="41985" rIns="83969" bIns="419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9694">
              <a:defRPr/>
            </a:pPr>
            <a:endParaRPr sz="1700">
              <a:solidFill>
                <a:prstClr val="black"/>
              </a:solidFill>
              <a:ea typeface="苹方 常规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3BA1C10A-1F6C-480C-A465-A05DE02B712E}"/>
              </a:ext>
            </a:extLst>
          </p:cNvPr>
          <p:cNvGrpSpPr/>
          <p:nvPr/>
        </p:nvGrpSpPr>
        <p:grpSpPr>
          <a:xfrm>
            <a:off x="3012645" y="6408888"/>
            <a:ext cx="832711" cy="2138321"/>
            <a:chOff x="5344550" y="4436923"/>
            <a:chExt cx="1480376" cy="1480376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xmlns="" id="{4BF21B30-AEC4-49E1-92BF-E04946E5B7A4}"/>
                </a:ext>
              </a:extLst>
            </p:cNvPr>
            <p:cNvGrpSpPr/>
            <p:nvPr/>
          </p:nvGrpSpPr>
          <p:grpSpPr>
            <a:xfrm>
              <a:off x="5344550" y="4436923"/>
              <a:ext cx="1480376" cy="1480376"/>
              <a:chOff x="5300966" y="4581167"/>
              <a:chExt cx="1567544" cy="1567544"/>
            </a:xfrm>
          </p:grpSpPr>
          <p:sp>
            <p:nvSpPr>
              <p:cNvPr id="38" name="弧形 37">
                <a:extLst>
                  <a:ext uri="{FF2B5EF4-FFF2-40B4-BE49-F238E27FC236}">
                    <a16:creationId xmlns:a16="http://schemas.microsoft.com/office/drawing/2014/main" xmlns="" id="{22046411-B7B9-4D21-A594-668C39A1336F}"/>
                  </a:ext>
                </a:extLst>
              </p:cNvPr>
              <p:cNvSpPr/>
              <p:nvPr/>
            </p:nvSpPr>
            <p:spPr>
              <a:xfrm>
                <a:off x="5300966" y="4581167"/>
                <a:ext cx="1567544" cy="1567544"/>
              </a:xfrm>
              <a:prstGeom prst="arc">
                <a:avLst>
                  <a:gd name="adj1" fmla="val 16115281"/>
                  <a:gd name="adj2" fmla="val 5371901"/>
                </a:avLst>
              </a:prstGeom>
              <a:ln>
                <a:solidFill>
                  <a:srgbClr val="3B4350"/>
                </a:solidFill>
                <a:prstDash val="lgDash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  <a:ea typeface="苹方 常规"/>
                </a:endParaRPr>
              </a:p>
            </p:txBody>
          </p:sp>
          <p:sp>
            <p:nvSpPr>
              <p:cNvPr id="39" name="弧形 38">
                <a:extLst>
                  <a:ext uri="{FF2B5EF4-FFF2-40B4-BE49-F238E27FC236}">
                    <a16:creationId xmlns:a16="http://schemas.microsoft.com/office/drawing/2014/main" xmlns="" id="{B76CFC57-ADEC-4660-8C58-6679BA81B986}"/>
                  </a:ext>
                </a:extLst>
              </p:cNvPr>
              <p:cNvSpPr/>
              <p:nvPr/>
            </p:nvSpPr>
            <p:spPr>
              <a:xfrm>
                <a:off x="5300966" y="4581167"/>
                <a:ext cx="1567544" cy="1567544"/>
              </a:xfrm>
              <a:prstGeom prst="arc">
                <a:avLst>
                  <a:gd name="adj1" fmla="val 5228722"/>
                  <a:gd name="adj2" fmla="val 16396954"/>
                </a:avLst>
              </a:prstGeom>
              <a:ln>
                <a:solidFill>
                  <a:srgbClr val="3B4350"/>
                </a:solidFill>
                <a:prstDash val="lgDash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black"/>
                  </a:solidFill>
                  <a:ea typeface="苹方 常规"/>
                </a:endParaRPr>
              </a:p>
            </p:txBody>
          </p:sp>
        </p:grp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1271DFEA-4EB8-45CA-B934-8AB2552B8204}"/>
                </a:ext>
              </a:extLst>
            </p:cNvPr>
            <p:cNvSpPr/>
            <p:nvPr/>
          </p:nvSpPr>
          <p:spPr>
            <a:xfrm>
              <a:off x="5443133" y="4535506"/>
              <a:ext cx="1283210" cy="1283210"/>
            </a:xfrm>
            <a:prstGeom prst="ellipse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1" name="Shape 74">
              <a:extLst>
                <a:ext uri="{FF2B5EF4-FFF2-40B4-BE49-F238E27FC236}">
                  <a16:creationId xmlns:a16="http://schemas.microsoft.com/office/drawing/2014/main" xmlns="" id="{73E93227-0769-4819-9D8D-6EB8023C5B7A}"/>
                </a:ext>
              </a:extLst>
            </p:cNvPr>
            <p:cNvSpPr/>
            <p:nvPr/>
          </p:nvSpPr>
          <p:spPr>
            <a:xfrm>
              <a:off x="5613142" y="4915573"/>
              <a:ext cx="969171" cy="52307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="" xmlns:a16="http://schemas.microsoft.com/office/drawing/2014/main" xmlns:a14="http://schemas.microsoft.com/office/drawing/2010/main" xmlns:p14="http://schemas.microsoft.com/office/powerpoint/2010/main"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 algn="ctr">
                <a:lnSpc>
                  <a:spcPct val="80000"/>
                </a:lnSpc>
                <a:defRPr sz="3000" b="1">
                  <a:solidFill>
                    <a:srgbClr val="393941"/>
                  </a:solidFill>
                  <a:latin typeface="Montserrat-SemiBold"/>
                  <a:ea typeface="Montserrat-SemiBold"/>
                  <a:cs typeface="Montserrat-SemiBold"/>
                  <a:sym typeface="Montserrat-Semi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  <a:cs typeface="+mn-cs"/>
                </a:rPr>
                <a:t>关键词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E7CBB694-74F4-4703-A2E4-2D3C05BAEA18}"/>
              </a:ext>
            </a:extLst>
          </p:cNvPr>
          <p:cNvGrpSpPr/>
          <p:nvPr/>
        </p:nvGrpSpPr>
        <p:grpSpPr>
          <a:xfrm>
            <a:off x="3397279" y="5296610"/>
            <a:ext cx="85725" cy="392227"/>
            <a:chOff x="6039608" y="3666884"/>
            <a:chExt cx="152400" cy="271542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5400000" scaled="1"/>
            <a:tileRect/>
          </a:gradFill>
        </p:grpSpPr>
        <p:sp>
          <p:nvSpPr>
            <p:cNvPr id="43" name="ïṧḷïḓê-Oval 33">
              <a:extLst>
                <a:ext uri="{FF2B5EF4-FFF2-40B4-BE49-F238E27FC236}">
                  <a16:creationId xmlns:a16="http://schemas.microsoft.com/office/drawing/2014/main" xmlns="" id="{BF502352-1471-4CE3-8ABF-CEA6DABDFAC0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6039608" y="3666884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4" name="ïṧḷïḓê-Oval 33">
              <a:extLst>
                <a:ext uri="{FF2B5EF4-FFF2-40B4-BE49-F238E27FC236}">
                  <a16:creationId xmlns:a16="http://schemas.microsoft.com/office/drawing/2014/main" xmlns="" id="{4B49BA92-DF0B-4C27-A5CB-8772ED474CD0}"/>
                </a:ext>
              </a:extLst>
            </p:cNvPr>
            <p:cNvSpPr>
              <a:spLocks noChangeAspect="1"/>
            </p:cNvSpPr>
            <p:nvPr/>
          </p:nvSpPr>
          <p:spPr>
            <a:xfrm rot="16200000" flipV="1">
              <a:off x="6039608" y="3786026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4EA1B727-C224-4FC3-8182-C3A839BCF491}"/>
              </a:ext>
            </a:extLst>
          </p:cNvPr>
          <p:cNvGrpSpPr/>
          <p:nvPr/>
        </p:nvGrpSpPr>
        <p:grpSpPr>
          <a:xfrm>
            <a:off x="3994905" y="6000511"/>
            <a:ext cx="141784" cy="300770"/>
            <a:chOff x="7102054" y="4154199"/>
            <a:chExt cx="252060" cy="208225"/>
          </a:xfr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8100000" scaled="1"/>
            <a:tileRect/>
          </a:gradFill>
        </p:grpSpPr>
        <p:sp>
          <p:nvSpPr>
            <p:cNvPr id="46" name="ïṧḷïḓê-Oval 34">
              <a:extLst>
                <a:ext uri="{FF2B5EF4-FFF2-40B4-BE49-F238E27FC236}">
                  <a16:creationId xmlns:a16="http://schemas.microsoft.com/office/drawing/2014/main" xmlns="" id="{F08B8101-8E37-4630-AFFC-5FFC6C295475}"/>
                </a:ext>
              </a:extLst>
            </p:cNvPr>
            <p:cNvSpPr>
              <a:spLocks noChangeAspect="1"/>
            </p:cNvSpPr>
            <p:nvPr/>
          </p:nvSpPr>
          <p:spPr>
            <a:xfrm rot="19800000" flipV="1">
              <a:off x="7201714" y="4154199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47" name="ïṧḷïḓê-Oval 34">
              <a:extLst>
                <a:ext uri="{FF2B5EF4-FFF2-40B4-BE49-F238E27FC236}">
                  <a16:creationId xmlns:a16="http://schemas.microsoft.com/office/drawing/2014/main" xmlns="" id="{5CCF2082-4F6C-40A1-89D7-F55D12BDD0A1}"/>
                </a:ext>
              </a:extLst>
            </p:cNvPr>
            <p:cNvSpPr>
              <a:spLocks noChangeAspect="1"/>
            </p:cNvSpPr>
            <p:nvPr/>
          </p:nvSpPr>
          <p:spPr>
            <a:xfrm rot="19800000" flipV="1">
              <a:off x="7102054" y="4210024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xmlns="" id="{9896B2FA-41CD-4B20-8B33-49EBAA36A67E}"/>
              </a:ext>
            </a:extLst>
          </p:cNvPr>
          <p:cNvGrpSpPr/>
          <p:nvPr/>
        </p:nvGrpSpPr>
        <p:grpSpPr>
          <a:xfrm>
            <a:off x="4109317" y="7671390"/>
            <a:ext cx="154013" cy="220133"/>
            <a:chOff x="7305452" y="5310962"/>
            <a:chExt cx="273802" cy="152400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10800000" scaled="1"/>
            <a:tileRect/>
          </a:gradFill>
        </p:grpSpPr>
        <p:sp>
          <p:nvSpPr>
            <p:cNvPr id="49" name="ïṧḷïḓê-Oval 35">
              <a:extLst>
                <a:ext uri="{FF2B5EF4-FFF2-40B4-BE49-F238E27FC236}">
                  <a16:creationId xmlns:a16="http://schemas.microsoft.com/office/drawing/2014/main" xmlns="" id="{A3C5D97D-E7B0-4B53-9899-713AE079D21C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7426854" y="5310962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50" name="ïṧḷïḓê-Oval 35">
              <a:extLst>
                <a:ext uri="{FF2B5EF4-FFF2-40B4-BE49-F238E27FC236}">
                  <a16:creationId xmlns:a16="http://schemas.microsoft.com/office/drawing/2014/main" xmlns="" id="{D02A9C5F-08B6-4E93-84E4-3BF7B5D9F48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7305452" y="5310962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9DAF5115-D3F2-4034-924F-1161F3940E33}"/>
              </a:ext>
            </a:extLst>
          </p:cNvPr>
          <p:cNvGrpSpPr/>
          <p:nvPr/>
        </p:nvGrpSpPr>
        <p:grpSpPr>
          <a:xfrm>
            <a:off x="2587045" y="7671390"/>
            <a:ext cx="152212" cy="220133"/>
            <a:chOff x="4599189" y="5310962"/>
            <a:chExt cx="270600" cy="152400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0" scaled="1"/>
            <a:tileRect/>
          </a:gradFill>
        </p:grpSpPr>
        <p:sp>
          <p:nvSpPr>
            <p:cNvPr id="52" name="ïṧḷïḓê-Oval 31">
              <a:extLst>
                <a:ext uri="{FF2B5EF4-FFF2-40B4-BE49-F238E27FC236}">
                  <a16:creationId xmlns:a16="http://schemas.microsoft.com/office/drawing/2014/main" xmlns="" id="{B7EB7A96-A7BF-4B3A-B954-1AD85E592E9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99189" y="5310962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53" name="ïṧḷïḓê-Oval 31">
              <a:extLst>
                <a:ext uri="{FF2B5EF4-FFF2-40B4-BE49-F238E27FC236}">
                  <a16:creationId xmlns:a16="http://schemas.microsoft.com/office/drawing/2014/main" xmlns="" id="{FAB6C8B6-DEFC-41BB-80CE-8339FA638CF8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717389" y="5310962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BDE23913-ABC2-4EC2-9554-B99966EBDD3D}"/>
              </a:ext>
            </a:extLst>
          </p:cNvPr>
          <p:cNvGrpSpPr/>
          <p:nvPr/>
        </p:nvGrpSpPr>
        <p:grpSpPr>
          <a:xfrm>
            <a:off x="2744644" y="5995802"/>
            <a:ext cx="142676" cy="310003"/>
            <a:chOff x="4879367" y="4150939"/>
            <a:chExt cx="253646" cy="214617"/>
          </a:xfrm>
          <a:gradFill flip="none" rotWithShape="1"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alpha val="0"/>
                </a:schemeClr>
              </a:gs>
            </a:gsLst>
            <a:lin ang="2700000" scaled="1"/>
            <a:tileRect/>
          </a:gradFill>
        </p:grpSpPr>
        <p:sp>
          <p:nvSpPr>
            <p:cNvPr id="55" name="ïṧḷïḓê-Oval 32">
              <a:extLst>
                <a:ext uri="{FF2B5EF4-FFF2-40B4-BE49-F238E27FC236}">
                  <a16:creationId xmlns:a16="http://schemas.microsoft.com/office/drawing/2014/main" xmlns="" id="{24B814C3-440F-4932-9CC8-641B19A337C3}"/>
                </a:ext>
              </a:extLst>
            </p:cNvPr>
            <p:cNvSpPr>
              <a:spLocks noChangeAspect="1"/>
            </p:cNvSpPr>
            <p:nvPr/>
          </p:nvSpPr>
          <p:spPr>
            <a:xfrm rot="12829687" flipV="1">
              <a:off x="4879367" y="4150939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56" name="ïṧḷïḓê-Oval 32">
              <a:extLst>
                <a:ext uri="{FF2B5EF4-FFF2-40B4-BE49-F238E27FC236}">
                  <a16:creationId xmlns:a16="http://schemas.microsoft.com/office/drawing/2014/main" xmlns="" id="{6AEE2F4A-EFA5-45CF-8289-F28CDD260E98}"/>
                </a:ext>
              </a:extLst>
            </p:cNvPr>
            <p:cNvSpPr>
              <a:spLocks noChangeAspect="1"/>
            </p:cNvSpPr>
            <p:nvPr/>
          </p:nvSpPr>
          <p:spPr>
            <a:xfrm rot="12829687" flipV="1">
              <a:off x="4980613" y="4213156"/>
              <a:ext cx="152400" cy="152400"/>
            </a:xfrm>
            <a:prstGeom prst="chevron">
              <a:avLst/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80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</p:grpSp>
      <p:sp>
        <p:nvSpPr>
          <p:cNvPr id="57" name="ïṧḷïḓê-Oval 71">
            <a:extLst>
              <a:ext uri="{FF2B5EF4-FFF2-40B4-BE49-F238E27FC236}">
                <a16:creationId xmlns:a16="http://schemas.microsoft.com/office/drawing/2014/main" xmlns="" id="{1E14B707-1362-4CCB-8D9F-7F0402205B48}"/>
              </a:ext>
            </a:extLst>
          </p:cNvPr>
          <p:cNvSpPr>
            <a:spLocks/>
          </p:cNvSpPr>
          <p:nvPr/>
        </p:nvSpPr>
        <p:spPr bwMode="auto">
          <a:xfrm>
            <a:off x="4540605" y="7233825"/>
            <a:ext cx="436422" cy="1120690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8" name="ïṧḷïḓê-Freeform: Shape 73">
            <a:extLst>
              <a:ext uri="{FF2B5EF4-FFF2-40B4-BE49-F238E27FC236}">
                <a16:creationId xmlns:a16="http://schemas.microsoft.com/office/drawing/2014/main" xmlns="" id="{7CC03928-2D00-43D0-B78C-918B68F211BB}"/>
              </a:ext>
            </a:extLst>
          </p:cNvPr>
          <p:cNvSpPr>
            <a:spLocks/>
          </p:cNvSpPr>
          <p:nvPr/>
        </p:nvSpPr>
        <p:spPr bwMode="auto">
          <a:xfrm>
            <a:off x="4666944" y="7585542"/>
            <a:ext cx="178493" cy="417259"/>
          </a:xfrm>
          <a:custGeom>
            <a:avLst/>
            <a:gdLst>
              <a:gd name="T0" fmla="*/ 306 w 418"/>
              <a:gd name="T1" fmla="*/ 373 h 381"/>
              <a:gd name="T2" fmla="*/ 418 w 418"/>
              <a:gd name="T3" fmla="*/ 7 h 381"/>
              <a:gd name="T4" fmla="*/ 403 w 418"/>
              <a:gd name="T5" fmla="*/ 358 h 381"/>
              <a:gd name="T6" fmla="*/ 322 w 418"/>
              <a:gd name="T7" fmla="*/ 23 h 381"/>
              <a:gd name="T8" fmla="*/ 403 w 418"/>
              <a:gd name="T9" fmla="*/ 358 h 381"/>
              <a:gd name="T10" fmla="*/ 334 w 418"/>
              <a:gd name="T11" fmla="*/ 77 h 381"/>
              <a:gd name="T12" fmla="*/ 391 w 418"/>
              <a:gd name="T13" fmla="*/ 61 h 381"/>
              <a:gd name="T14" fmla="*/ 391 w 418"/>
              <a:gd name="T15" fmla="*/ 103 h 381"/>
              <a:gd name="T16" fmla="*/ 334 w 418"/>
              <a:gd name="T17" fmla="*/ 87 h 381"/>
              <a:gd name="T18" fmla="*/ 391 w 418"/>
              <a:gd name="T19" fmla="*/ 103 h 381"/>
              <a:gd name="T20" fmla="*/ 391 w 418"/>
              <a:gd name="T21" fmla="*/ 301 h 381"/>
              <a:gd name="T22" fmla="*/ 334 w 418"/>
              <a:gd name="T23" fmla="*/ 317 h 381"/>
              <a:gd name="T24" fmla="*/ 187 w 418"/>
              <a:gd name="T25" fmla="*/ 24 h 381"/>
              <a:gd name="T26" fmla="*/ 0 w 418"/>
              <a:gd name="T27" fmla="*/ 356 h 381"/>
              <a:gd name="T28" fmla="*/ 187 w 418"/>
              <a:gd name="T29" fmla="*/ 43 h 381"/>
              <a:gd name="T30" fmla="*/ 299 w 418"/>
              <a:gd name="T31" fmla="*/ 377 h 381"/>
              <a:gd name="T32" fmla="*/ 187 w 418"/>
              <a:gd name="T33" fmla="*/ 11 h 381"/>
              <a:gd name="T34" fmla="*/ 98 w 418"/>
              <a:gd name="T35" fmla="*/ 363 h 381"/>
              <a:gd name="T36" fmla="*/ 93 w 418"/>
              <a:gd name="T37" fmla="*/ 18 h 381"/>
              <a:gd name="T38" fmla="*/ 98 w 418"/>
              <a:gd name="T39" fmla="*/ 363 h 381"/>
              <a:gd name="T40" fmla="*/ 284 w 418"/>
              <a:gd name="T41" fmla="*/ 26 h 381"/>
              <a:gd name="T42" fmla="*/ 202 w 418"/>
              <a:gd name="T43" fmla="*/ 233 h 381"/>
              <a:gd name="T44" fmla="*/ 216 w 418"/>
              <a:gd name="T45" fmla="*/ 274 h 381"/>
              <a:gd name="T46" fmla="*/ 272 w 418"/>
              <a:gd name="T47" fmla="*/ 260 h 381"/>
              <a:gd name="T48" fmla="*/ 216 w 418"/>
              <a:gd name="T49" fmla="*/ 274 h 381"/>
              <a:gd name="T50" fmla="*/ 272 w 418"/>
              <a:gd name="T51" fmla="*/ 299 h 381"/>
              <a:gd name="T52" fmla="*/ 216 w 418"/>
              <a:gd name="T53" fmla="*/ 284 h 381"/>
              <a:gd name="T54" fmla="*/ 202 w 418"/>
              <a:gd name="T55" fmla="*/ 325 h 381"/>
              <a:gd name="T56" fmla="*/ 284 w 418"/>
              <a:gd name="T57" fmla="*/ 361 h 381"/>
              <a:gd name="T58" fmla="*/ 202 w 418"/>
              <a:gd name="T59" fmla="*/ 325 h 381"/>
              <a:gd name="T60" fmla="*/ 271 w 418"/>
              <a:gd name="T61" fmla="*/ 61 h 381"/>
              <a:gd name="T62" fmla="*/ 214 w 418"/>
              <a:gd name="T63" fmla="*/ 77 h 381"/>
              <a:gd name="T64" fmla="*/ 60 w 418"/>
              <a:gd name="T65" fmla="*/ 246 h 381"/>
              <a:gd name="T66" fmla="*/ 117 w 418"/>
              <a:gd name="T67" fmla="*/ 63 h 381"/>
              <a:gd name="T68" fmla="*/ 60 w 418"/>
              <a:gd name="T69" fmla="*/ 246 h 381"/>
              <a:gd name="T70" fmla="*/ 131 w 418"/>
              <a:gd name="T71" fmla="*/ 67 h 381"/>
              <a:gd name="T72" fmla="*/ 103 w 418"/>
              <a:gd name="T73" fmla="*/ 256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8" h="381">
                <a:moveTo>
                  <a:pt x="306" y="7"/>
                </a:moveTo>
                <a:lnTo>
                  <a:pt x="306" y="373"/>
                </a:lnTo>
                <a:lnTo>
                  <a:pt x="418" y="373"/>
                </a:lnTo>
                <a:lnTo>
                  <a:pt x="418" y="7"/>
                </a:lnTo>
                <a:lnTo>
                  <a:pt x="306" y="7"/>
                </a:lnTo>
                <a:close/>
                <a:moveTo>
                  <a:pt x="403" y="358"/>
                </a:moveTo>
                <a:lnTo>
                  <a:pt x="322" y="358"/>
                </a:lnTo>
                <a:lnTo>
                  <a:pt x="322" y="23"/>
                </a:lnTo>
                <a:lnTo>
                  <a:pt x="403" y="23"/>
                </a:lnTo>
                <a:lnTo>
                  <a:pt x="403" y="358"/>
                </a:lnTo>
                <a:close/>
                <a:moveTo>
                  <a:pt x="391" y="77"/>
                </a:moveTo>
                <a:lnTo>
                  <a:pt x="334" y="77"/>
                </a:lnTo>
                <a:lnTo>
                  <a:pt x="334" y="61"/>
                </a:lnTo>
                <a:lnTo>
                  <a:pt x="391" y="61"/>
                </a:lnTo>
                <a:lnTo>
                  <a:pt x="391" y="77"/>
                </a:lnTo>
                <a:close/>
                <a:moveTo>
                  <a:pt x="391" y="103"/>
                </a:moveTo>
                <a:lnTo>
                  <a:pt x="334" y="103"/>
                </a:lnTo>
                <a:lnTo>
                  <a:pt x="334" y="87"/>
                </a:lnTo>
                <a:lnTo>
                  <a:pt x="391" y="87"/>
                </a:lnTo>
                <a:lnTo>
                  <a:pt x="391" y="103"/>
                </a:lnTo>
                <a:close/>
                <a:moveTo>
                  <a:pt x="334" y="301"/>
                </a:moveTo>
                <a:lnTo>
                  <a:pt x="391" y="301"/>
                </a:lnTo>
                <a:lnTo>
                  <a:pt x="391" y="317"/>
                </a:lnTo>
                <a:lnTo>
                  <a:pt x="334" y="317"/>
                </a:lnTo>
                <a:lnTo>
                  <a:pt x="334" y="301"/>
                </a:lnTo>
                <a:close/>
                <a:moveTo>
                  <a:pt x="187" y="24"/>
                </a:moveTo>
                <a:lnTo>
                  <a:pt x="82" y="0"/>
                </a:lnTo>
                <a:lnTo>
                  <a:pt x="0" y="356"/>
                </a:lnTo>
                <a:lnTo>
                  <a:pt x="109" y="381"/>
                </a:lnTo>
                <a:lnTo>
                  <a:pt x="187" y="43"/>
                </a:lnTo>
                <a:lnTo>
                  <a:pt x="187" y="377"/>
                </a:lnTo>
                <a:lnTo>
                  <a:pt x="299" y="377"/>
                </a:lnTo>
                <a:lnTo>
                  <a:pt x="299" y="11"/>
                </a:lnTo>
                <a:lnTo>
                  <a:pt x="187" y="11"/>
                </a:lnTo>
                <a:lnTo>
                  <a:pt x="187" y="24"/>
                </a:lnTo>
                <a:close/>
                <a:moveTo>
                  <a:pt x="98" y="363"/>
                </a:moveTo>
                <a:lnTo>
                  <a:pt x="18" y="344"/>
                </a:lnTo>
                <a:lnTo>
                  <a:pt x="93" y="18"/>
                </a:lnTo>
                <a:lnTo>
                  <a:pt x="173" y="36"/>
                </a:lnTo>
                <a:lnTo>
                  <a:pt x="98" y="363"/>
                </a:lnTo>
                <a:close/>
                <a:moveTo>
                  <a:pt x="202" y="26"/>
                </a:moveTo>
                <a:lnTo>
                  <a:pt x="284" y="26"/>
                </a:lnTo>
                <a:lnTo>
                  <a:pt x="284" y="233"/>
                </a:lnTo>
                <a:lnTo>
                  <a:pt x="202" y="233"/>
                </a:lnTo>
                <a:lnTo>
                  <a:pt x="202" y="26"/>
                </a:lnTo>
                <a:close/>
                <a:moveTo>
                  <a:pt x="216" y="274"/>
                </a:moveTo>
                <a:lnTo>
                  <a:pt x="216" y="260"/>
                </a:lnTo>
                <a:lnTo>
                  <a:pt x="272" y="260"/>
                </a:lnTo>
                <a:lnTo>
                  <a:pt x="272" y="274"/>
                </a:lnTo>
                <a:lnTo>
                  <a:pt x="216" y="274"/>
                </a:lnTo>
                <a:close/>
                <a:moveTo>
                  <a:pt x="272" y="284"/>
                </a:moveTo>
                <a:lnTo>
                  <a:pt x="272" y="299"/>
                </a:lnTo>
                <a:lnTo>
                  <a:pt x="216" y="299"/>
                </a:lnTo>
                <a:lnTo>
                  <a:pt x="216" y="284"/>
                </a:lnTo>
                <a:lnTo>
                  <a:pt x="272" y="284"/>
                </a:lnTo>
                <a:close/>
                <a:moveTo>
                  <a:pt x="202" y="325"/>
                </a:moveTo>
                <a:lnTo>
                  <a:pt x="284" y="325"/>
                </a:lnTo>
                <a:lnTo>
                  <a:pt x="284" y="361"/>
                </a:lnTo>
                <a:lnTo>
                  <a:pt x="202" y="361"/>
                </a:lnTo>
                <a:lnTo>
                  <a:pt x="202" y="325"/>
                </a:lnTo>
                <a:close/>
                <a:moveTo>
                  <a:pt x="214" y="61"/>
                </a:moveTo>
                <a:lnTo>
                  <a:pt x="271" y="61"/>
                </a:lnTo>
                <a:lnTo>
                  <a:pt x="271" y="77"/>
                </a:lnTo>
                <a:lnTo>
                  <a:pt x="214" y="77"/>
                </a:lnTo>
                <a:lnTo>
                  <a:pt x="214" y="61"/>
                </a:lnTo>
                <a:close/>
                <a:moveTo>
                  <a:pt x="60" y="246"/>
                </a:moveTo>
                <a:lnTo>
                  <a:pt x="103" y="60"/>
                </a:lnTo>
                <a:lnTo>
                  <a:pt x="117" y="63"/>
                </a:lnTo>
                <a:lnTo>
                  <a:pt x="75" y="249"/>
                </a:lnTo>
                <a:lnTo>
                  <a:pt x="60" y="246"/>
                </a:lnTo>
                <a:close/>
                <a:moveTo>
                  <a:pt x="89" y="252"/>
                </a:moveTo>
                <a:lnTo>
                  <a:pt x="131" y="67"/>
                </a:lnTo>
                <a:lnTo>
                  <a:pt x="146" y="70"/>
                </a:lnTo>
                <a:lnTo>
                  <a:pt x="103" y="256"/>
                </a:lnTo>
                <a:lnTo>
                  <a:pt x="89" y="2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69" tIns="41985" rIns="83969" bIns="419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9694">
              <a:defRPr/>
            </a:pPr>
            <a:endParaRPr sz="1700">
              <a:solidFill>
                <a:prstClr val="black"/>
              </a:solidFill>
              <a:ea typeface="苹方 常规"/>
            </a:endParaRPr>
          </a:p>
        </p:txBody>
      </p:sp>
      <p:sp>
        <p:nvSpPr>
          <p:cNvPr id="61" name="ïṧḷïḓê-Oval 71">
            <a:extLst>
              <a:ext uri="{FF2B5EF4-FFF2-40B4-BE49-F238E27FC236}">
                <a16:creationId xmlns:a16="http://schemas.microsoft.com/office/drawing/2014/main" xmlns="" id="{E60BCA74-0490-4BD4-AAEA-EB6695345E25}"/>
              </a:ext>
            </a:extLst>
          </p:cNvPr>
          <p:cNvSpPr>
            <a:spLocks/>
          </p:cNvSpPr>
          <p:nvPr/>
        </p:nvSpPr>
        <p:spPr bwMode="auto">
          <a:xfrm>
            <a:off x="3223197" y="3673985"/>
            <a:ext cx="436422" cy="1120690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2" name="ïṧḷïḓê-Freeform: Shape 73">
            <a:extLst>
              <a:ext uri="{FF2B5EF4-FFF2-40B4-BE49-F238E27FC236}">
                <a16:creationId xmlns:a16="http://schemas.microsoft.com/office/drawing/2014/main" xmlns="" id="{90D4EF37-620F-4D5D-95EB-16171E36EE26}"/>
              </a:ext>
            </a:extLst>
          </p:cNvPr>
          <p:cNvSpPr>
            <a:spLocks/>
          </p:cNvSpPr>
          <p:nvPr/>
        </p:nvSpPr>
        <p:spPr bwMode="auto">
          <a:xfrm>
            <a:off x="3349537" y="4021969"/>
            <a:ext cx="178493" cy="424725"/>
          </a:xfrm>
          <a:custGeom>
            <a:avLst/>
            <a:gdLst>
              <a:gd name="connsiteX0" fmla="*/ 587173 w 604825"/>
              <a:gd name="connsiteY0" fmla="*/ 471771 h 560449"/>
              <a:gd name="connsiteX1" fmla="*/ 585296 w 604825"/>
              <a:gd name="connsiteY1" fmla="*/ 477396 h 560449"/>
              <a:gd name="connsiteX2" fmla="*/ 583419 w 604825"/>
              <a:gd name="connsiteY2" fmla="*/ 481380 h 560449"/>
              <a:gd name="connsiteX3" fmla="*/ 584827 w 604825"/>
              <a:gd name="connsiteY3" fmla="*/ 486535 h 560449"/>
              <a:gd name="connsiteX4" fmla="*/ 587173 w 604825"/>
              <a:gd name="connsiteY4" fmla="*/ 471771 h 560449"/>
              <a:gd name="connsiteX5" fmla="*/ 484866 w 604825"/>
              <a:gd name="connsiteY5" fmla="*/ 401936 h 560449"/>
              <a:gd name="connsiteX6" fmla="*/ 491671 w 604825"/>
              <a:gd name="connsiteY6" fmla="*/ 412247 h 560449"/>
              <a:gd name="connsiteX7" fmla="*/ 495660 w 604825"/>
              <a:gd name="connsiteY7" fmla="*/ 417637 h 560449"/>
              <a:gd name="connsiteX8" fmla="*/ 497068 w 604825"/>
              <a:gd name="connsiteY8" fmla="*/ 416700 h 560449"/>
              <a:gd name="connsiteX9" fmla="*/ 484866 w 604825"/>
              <a:gd name="connsiteY9" fmla="*/ 401936 h 560449"/>
              <a:gd name="connsiteX10" fmla="*/ 336589 w 604825"/>
              <a:gd name="connsiteY10" fmla="*/ 188440 h 560449"/>
              <a:gd name="connsiteX11" fmla="*/ 339405 w 604825"/>
              <a:gd name="connsiteY11" fmla="*/ 189846 h 560449"/>
              <a:gd name="connsiteX12" fmla="*/ 349965 w 604825"/>
              <a:gd name="connsiteY12" fmla="*/ 191956 h 560449"/>
              <a:gd name="connsiteX13" fmla="*/ 354189 w 604825"/>
              <a:gd name="connsiteY13" fmla="*/ 192893 h 560449"/>
              <a:gd name="connsiteX14" fmla="*/ 336589 w 604825"/>
              <a:gd name="connsiteY14" fmla="*/ 188440 h 560449"/>
              <a:gd name="connsiteX15" fmla="*/ 296460 w 604825"/>
              <a:gd name="connsiteY15" fmla="*/ 67036 h 560449"/>
              <a:gd name="connsiteX16" fmla="*/ 330253 w 604825"/>
              <a:gd name="connsiteY16" fmla="*/ 99379 h 560449"/>
              <a:gd name="connsiteX17" fmla="*/ 332599 w 604825"/>
              <a:gd name="connsiteY17" fmla="*/ 103364 h 560449"/>
              <a:gd name="connsiteX18" fmla="*/ 358413 w 604825"/>
              <a:gd name="connsiteY18" fmla="*/ 100551 h 560449"/>
              <a:gd name="connsiteX19" fmla="*/ 408397 w 604825"/>
              <a:gd name="connsiteY19" fmla="*/ 116488 h 560449"/>
              <a:gd name="connsiteX20" fmla="*/ 405347 w 604825"/>
              <a:gd name="connsiteY20" fmla="*/ 196174 h 560449"/>
              <a:gd name="connsiteX21" fmla="*/ 340578 w 604825"/>
              <a:gd name="connsiteY21" fmla="*/ 216565 h 560449"/>
              <a:gd name="connsiteX22" fmla="*/ 312652 w 604825"/>
              <a:gd name="connsiteY22" fmla="*/ 185159 h 560449"/>
              <a:gd name="connsiteX23" fmla="*/ 310540 w 604825"/>
              <a:gd name="connsiteY23" fmla="*/ 180237 h 560449"/>
              <a:gd name="connsiteX24" fmla="*/ 308663 w 604825"/>
              <a:gd name="connsiteY24" fmla="*/ 180003 h 560449"/>
              <a:gd name="connsiteX25" fmla="*/ 305143 w 604825"/>
              <a:gd name="connsiteY25" fmla="*/ 179065 h 560449"/>
              <a:gd name="connsiteX26" fmla="*/ 263841 w 604825"/>
              <a:gd name="connsiteY26" fmla="*/ 175081 h 560449"/>
              <a:gd name="connsiteX27" fmla="*/ 254924 w 604825"/>
              <a:gd name="connsiteY27" fmla="*/ 174378 h 560449"/>
              <a:gd name="connsiteX28" fmla="*/ 253750 w 604825"/>
              <a:gd name="connsiteY28" fmla="*/ 161253 h 560449"/>
              <a:gd name="connsiteX29" fmla="*/ 261964 w 604825"/>
              <a:gd name="connsiteY29" fmla="*/ 156097 h 560449"/>
              <a:gd name="connsiteX30" fmla="*/ 295756 w 604825"/>
              <a:gd name="connsiteY30" fmla="*/ 158441 h 560449"/>
              <a:gd name="connsiteX31" fmla="*/ 306786 w 604825"/>
              <a:gd name="connsiteY31" fmla="*/ 160316 h 560449"/>
              <a:gd name="connsiteX32" fmla="*/ 310306 w 604825"/>
              <a:gd name="connsiteY32" fmla="*/ 140160 h 560449"/>
              <a:gd name="connsiteX33" fmla="*/ 322509 w 604825"/>
              <a:gd name="connsiteY33" fmla="*/ 112035 h 560449"/>
              <a:gd name="connsiteX34" fmla="*/ 320866 w 604825"/>
              <a:gd name="connsiteY34" fmla="*/ 111567 h 560449"/>
              <a:gd name="connsiteX35" fmla="*/ 319927 w 604825"/>
              <a:gd name="connsiteY35" fmla="*/ 110864 h 560449"/>
              <a:gd name="connsiteX36" fmla="*/ 319223 w 604825"/>
              <a:gd name="connsiteY36" fmla="*/ 110395 h 560449"/>
              <a:gd name="connsiteX37" fmla="*/ 318754 w 604825"/>
              <a:gd name="connsiteY37" fmla="*/ 109926 h 560449"/>
              <a:gd name="connsiteX38" fmla="*/ 307959 w 604825"/>
              <a:gd name="connsiteY38" fmla="*/ 100786 h 560449"/>
              <a:gd name="connsiteX39" fmla="*/ 295052 w 604825"/>
              <a:gd name="connsiteY39" fmla="*/ 88833 h 560449"/>
              <a:gd name="connsiteX40" fmla="*/ 292471 w 604825"/>
              <a:gd name="connsiteY40" fmla="*/ 86489 h 560449"/>
              <a:gd name="connsiteX41" fmla="*/ 283788 w 604825"/>
              <a:gd name="connsiteY41" fmla="*/ 76880 h 560449"/>
              <a:gd name="connsiteX42" fmla="*/ 296460 w 604825"/>
              <a:gd name="connsiteY42" fmla="*/ 67036 h 560449"/>
              <a:gd name="connsiteX43" fmla="*/ 343262 w 604825"/>
              <a:gd name="connsiteY43" fmla="*/ 20358 h 560449"/>
              <a:gd name="connsiteX44" fmla="*/ 310991 w 604825"/>
              <a:gd name="connsiteY44" fmla="*/ 29322 h 560449"/>
              <a:gd name="connsiteX45" fmla="*/ 299258 w 604825"/>
              <a:gd name="connsiteY45" fmla="*/ 27447 h 560449"/>
              <a:gd name="connsiteX46" fmla="*/ 237076 w 604825"/>
              <a:gd name="connsiteY46" fmla="*/ 104079 h 560449"/>
              <a:gd name="connsiteX47" fmla="*/ 242004 w 604825"/>
              <a:gd name="connsiteY47" fmla="*/ 220316 h 560449"/>
              <a:gd name="connsiteX48" fmla="*/ 428081 w 604825"/>
              <a:gd name="connsiteY48" fmla="*/ 277497 h 560449"/>
              <a:gd name="connsiteX49" fmla="*/ 487212 w 604825"/>
              <a:gd name="connsiteY49" fmla="*/ 124936 h 560449"/>
              <a:gd name="connsiteX50" fmla="*/ 439813 w 604825"/>
              <a:gd name="connsiteY50" fmla="*/ 50413 h 560449"/>
              <a:gd name="connsiteX51" fmla="*/ 343262 w 604825"/>
              <a:gd name="connsiteY51" fmla="*/ 20358 h 560449"/>
              <a:gd name="connsiteX52" fmla="*/ 194659 w 604825"/>
              <a:gd name="connsiteY52" fmla="*/ 2523 h 560449"/>
              <a:gd name="connsiteX53" fmla="*/ 207478 w 604825"/>
              <a:gd name="connsiteY53" fmla="*/ 8967 h 560449"/>
              <a:gd name="connsiteX54" fmla="*/ 225548 w 604825"/>
              <a:gd name="connsiteY54" fmla="*/ 44351 h 560449"/>
              <a:gd name="connsiteX55" fmla="*/ 214049 w 604825"/>
              <a:gd name="connsiteY55" fmla="*/ 58879 h 560449"/>
              <a:gd name="connsiteX56" fmla="*/ 212641 w 604825"/>
              <a:gd name="connsiteY56" fmla="*/ 61222 h 560449"/>
              <a:gd name="connsiteX57" fmla="*/ 168522 w 604825"/>
              <a:gd name="connsiteY57" fmla="*/ 74579 h 560449"/>
              <a:gd name="connsiteX58" fmla="*/ 139188 w 604825"/>
              <a:gd name="connsiteY58" fmla="*/ 122617 h 560449"/>
              <a:gd name="connsiteX59" fmla="*/ 96947 w 604825"/>
              <a:gd name="connsiteY59" fmla="*/ 191041 h 560449"/>
              <a:gd name="connsiteX60" fmla="*/ 118068 w 604825"/>
              <a:gd name="connsiteY60" fmla="*/ 214240 h 560449"/>
              <a:gd name="connsiteX61" fmla="*/ 119006 w 604825"/>
              <a:gd name="connsiteY61" fmla="*/ 216817 h 560449"/>
              <a:gd name="connsiteX62" fmla="*/ 143647 w 604825"/>
              <a:gd name="connsiteY62" fmla="*/ 213068 h 560449"/>
              <a:gd name="connsiteX63" fmla="*/ 165002 w 604825"/>
              <a:gd name="connsiteY63" fmla="*/ 208382 h 560449"/>
              <a:gd name="connsiteX64" fmla="*/ 173685 w 604825"/>
              <a:gd name="connsiteY64" fmla="*/ 206976 h 560449"/>
              <a:gd name="connsiteX65" fmla="*/ 182838 w 604825"/>
              <a:gd name="connsiteY65" fmla="*/ 216114 h 560449"/>
              <a:gd name="connsiteX66" fmla="*/ 151861 w 604825"/>
              <a:gd name="connsiteY66" fmla="*/ 229706 h 560449"/>
              <a:gd name="connsiteX67" fmla="*/ 123231 w 604825"/>
              <a:gd name="connsiteY67" fmla="*/ 232517 h 560449"/>
              <a:gd name="connsiteX68" fmla="*/ 120180 w 604825"/>
              <a:gd name="connsiteY68" fmla="*/ 248218 h 560449"/>
              <a:gd name="connsiteX69" fmla="*/ 86622 w 604825"/>
              <a:gd name="connsiteY69" fmla="*/ 266964 h 560449"/>
              <a:gd name="connsiteX70" fmla="*/ 78643 w 604825"/>
              <a:gd name="connsiteY70" fmla="*/ 267198 h 560449"/>
              <a:gd name="connsiteX71" fmla="*/ 77939 w 604825"/>
              <a:gd name="connsiteY71" fmla="*/ 270713 h 560449"/>
              <a:gd name="connsiteX72" fmla="*/ 71602 w 604825"/>
              <a:gd name="connsiteY72" fmla="*/ 337966 h 560449"/>
              <a:gd name="connsiteX73" fmla="*/ 74184 w 604825"/>
              <a:gd name="connsiteY73" fmla="*/ 430526 h 560449"/>
              <a:gd name="connsiteX74" fmla="*/ 83101 w 604825"/>
              <a:gd name="connsiteY74" fmla="*/ 433573 h 560449"/>
              <a:gd name="connsiteX75" fmla="*/ 130505 w 604825"/>
              <a:gd name="connsiteY75" fmla="*/ 479501 h 560449"/>
              <a:gd name="connsiteX76" fmla="*/ 207713 w 604825"/>
              <a:gd name="connsiteY76" fmla="*/ 472003 h 560449"/>
              <a:gd name="connsiteX77" fmla="*/ 248781 w 604825"/>
              <a:gd name="connsiteY77" fmla="*/ 469659 h 560449"/>
              <a:gd name="connsiteX78" fmla="*/ 254648 w 604825"/>
              <a:gd name="connsiteY78" fmla="*/ 438025 h 560449"/>
              <a:gd name="connsiteX79" fmla="*/ 317305 w 604825"/>
              <a:gd name="connsiteY79" fmla="*/ 399595 h 560449"/>
              <a:gd name="connsiteX80" fmla="*/ 335140 w 604825"/>
              <a:gd name="connsiteY80" fmla="*/ 402172 h 560449"/>
              <a:gd name="connsiteX81" fmla="*/ 368229 w 604825"/>
              <a:gd name="connsiteY81" fmla="*/ 495201 h 560449"/>
              <a:gd name="connsiteX82" fmla="*/ 283278 w 604825"/>
              <a:gd name="connsiteY82" fmla="*/ 524727 h 560449"/>
              <a:gd name="connsiteX83" fmla="*/ 251597 w 604825"/>
              <a:gd name="connsiteY83" fmla="*/ 488640 h 560449"/>
              <a:gd name="connsiteX84" fmla="*/ 250893 w 604825"/>
              <a:gd name="connsiteY84" fmla="*/ 488874 h 560449"/>
              <a:gd name="connsiteX85" fmla="*/ 130740 w 604825"/>
              <a:gd name="connsiteY85" fmla="*/ 495201 h 560449"/>
              <a:gd name="connsiteX86" fmla="*/ 126516 w 604825"/>
              <a:gd name="connsiteY86" fmla="*/ 512073 h 560449"/>
              <a:gd name="connsiteX87" fmla="*/ 77704 w 604825"/>
              <a:gd name="connsiteY87" fmla="*/ 559173 h 560449"/>
              <a:gd name="connsiteX88" fmla="*/ 7302 w 604825"/>
              <a:gd name="connsiteY88" fmla="*/ 526836 h 560449"/>
              <a:gd name="connsiteX89" fmla="*/ 57991 w 604825"/>
              <a:gd name="connsiteY89" fmla="*/ 428886 h 560449"/>
              <a:gd name="connsiteX90" fmla="*/ 55410 w 604825"/>
              <a:gd name="connsiteY90" fmla="*/ 406859 h 560449"/>
              <a:gd name="connsiteX91" fmla="*/ 54706 w 604825"/>
              <a:gd name="connsiteY91" fmla="*/ 331639 h 560449"/>
              <a:gd name="connsiteX92" fmla="*/ 60807 w 604825"/>
              <a:gd name="connsiteY92" fmla="*/ 264855 h 560449"/>
              <a:gd name="connsiteX93" fmla="*/ 43442 w 604825"/>
              <a:gd name="connsiteY93" fmla="*/ 253607 h 560449"/>
              <a:gd name="connsiteX94" fmla="*/ 37105 w 604825"/>
              <a:gd name="connsiteY94" fmla="*/ 240485 h 560449"/>
              <a:gd name="connsiteX95" fmla="*/ 33820 w 604825"/>
              <a:gd name="connsiteY95" fmla="*/ 225253 h 560449"/>
              <a:gd name="connsiteX96" fmla="*/ 57522 w 604825"/>
              <a:gd name="connsiteY96" fmla="*/ 186823 h 560449"/>
              <a:gd name="connsiteX97" fmla="*/ 83101 w 604825"/>
              <a:gd name="connsiteY97" fmla="*/ 184949 h 560449"/>
              <a:gd name="connsiteX98" fmla="*/ 119241 w 604825"/>
              <a:gd name="connsiteY98" fmla="*/ 122148 h 560449"/>
              <a:gd name="connsiteX99" fmla="*/ 155615 w 604825"/>
              <a:gd name="connsiteY99" fmla="*/ 62628 h 560449"/>
              <a:gd name="connsiteX100" fmla="*/ 148575 w 604825"/>
              <a:gd name="connsiteY100" fmla="*/ 38961 h 560449"/>
              <a:gd name="connsiteX101" fmla="*/ 154442 w 604825"/>
              <a:gd name="connsiteY101" fmla="*/ 26073 h 560449"/>
              <a:gd name="connsiteX102" fmla="*/ 163829 w 604825"/>
              <a:gd name="connsiteY102" fmla="*/ 13888 h 560449"/>
              <a:gd name="connsiteX103" fmla="*/ 180256 w 604825"/>
              <a:gd name="connsiteY103" fmla="*/ 3109 h 560449"/>
              <a:gd name="connsiteX104" fmla="*/ 194659 w 604825"/>
              <a:gd name="connsiteY104" fmla="*/ 2523 h 560449"/>
              <a:gd name="connsiteX105" fmla="*/ 364392 w 604825"/>
              <a:gd name="connsiteY105" fmla="*/ 383 h 560449"/>
              <a:gd name="connsiteX106" fmla="*/ 505984 w 604825"/>
              <a:gd name="connsiteY106" fmla="*/ 119780 h 560449"/>
              <a:gd name="connsiteX107" fmla="*/ 445914 w 604825"/>
              <a:gd name="connsiteY107" fmla="*/ 288980 h 560449"/>
              <a:gd name="connsiteX108" fmla="*/ 449903 w 604825"/>
              <a:gd name="connsiteY108" fmla="*/ 294604 h 560449"/>
              <a:gd name="connsiteX109" fmla="*/ 456473 w 604825"/>
              <a:gd name="connsiteY109" fmla="*/ 303744 h 560449"/>
              <a:gd name="connsiteX110" fmla="*/ 476184 w 604825"/>
              <a:gd name="connsiteY110" fmla="*/ 298588 h 560449"/>
              <a:gd name="connsiteX111" fmla="*/ 480877 w 604825"/>
              <a:gd name="connsiteY111" fmla="*/ 300697 h 560449"/>
              <a:gd name="connsiteX112" fmla="*/ 583419 w 604825"/>
              <a:gd name="connsiteY112" fmla="*/ 507158 h 560449"/>
              <a:gd name="connsiteX113" fmla="*/ 528041 w 604825"/>
              <a:gd name="connsiteY113" fmla="*/ 481614 h 560449"/>
              <a:gd name="connsiteX114" fmla="*/ 467267 w 604825"/>
              <a:gd name="connsiteY114" fmla="*/ 407794 h 560449"/>
              <a:gd name="connsiteX115" fmla="*/ 444976 w 604825"/>
              <a:gd name="connsiteY115" fmla="*/ 314758 h 560449"/>
              <a:gd name="connsiteX116" fmla="*/ 434651 w 604825"/>
              <a:gd name="connsiteY116" fmla="*/ 303509 h 560449"/>
              <a:gd name="connsiteX117" fmla="*/ 430662 w 604825"/>
              <a:gd name="connsiteY117" fmla="*/ 298822 h 560449"/>
              <a:gd name="connsiteX118" fmla="*/ 425500 w 604825"/>
              <a:gd name="connsiteY118" fmla="*/ 301869 h 560449"/>
              <a:gd name="connsiteX119" fmla="*/ 215723 w 604825"/>
              <a:gd name="connsiteY119" fmla="*/ 207661 h 560449"/>
              <a:gd name="connsiteX120" fmla="*/ 229802 w 604825"/>
              <a:gd name="connsiteY120" fmla="*/ 72207 h 560449"/>
              <a:gd name="connsiteX121" fmla="*/ 301605 w 604825"/>
              <a:gd name="connsiteY121" fmla="*/ 12449 h 560449"/>
              <a:gd name="connsiteX122" fmla="*/ 364392 w 604825"/>
              <a:gd name="connsiteY122" fmla="*/ 383 h 56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604825" h="560449">
                <a:moveTo>
                  <a:pt x="587173" y="471771"/>
                </a:moveTo>
                <a:cubicBezTo>
                  <a:pt x="586704" y="473646"/>
                  <a:pt x="586000" y="475521"/>
                  <a:pt x="585296" y="477396"/>
                </a:cubicBezTo>
                <a:cubicBezTo>
                  <a:pt x="584827" y="478802"/>
                  <a:pt x="584123" y="480208"/>
                  <a:pt x="583419" y="481380"/>
                </a:cubicBezTo>
                <a:cubicBezTo>
                  <a:pt x="584592" y="483020"/>
                  <a:pt x="584827" y="484895"/>
                  <a:pt x="584827" y="486535"/>
                </a:cubicBezTo>
                <a:cubicBezTo>
                  <a:pt x="587173" y="483489"/>
                  <a:pt x="587877" y="478333"/>
                  <a:pt x="587173" y="471771"/>
                </a:cubicBezTo>
                <a:close/>
                <a:moveTo>
                  <a:pt x="484866" y="401936"/>
                </a:moveTo>
                <a:cubicBezTo>
                  <a:pt x="487447" y="405919"/>
                  <a:pt x="489794" y="409435"/>
                  <a:pt x="491671" y="412247"/>
                </a:cubicBezTo>
                <a:cubicBezTo>
                  <a:pt x="493079" y="414122"/>
                  <a:pt x="494487" y="415762"/>
                  <a:pt x="495660" y="417637"/>
                </a:cubicBezTo>
                <a:cubicBezTo>
                  <a:pt x="496129" y="417403"/>
                  <a:pt x="496598" y="416934"/>
                  <a:pt x="497068" y="416700"/>
                </a:cubicBezTo>
                <a:cubicBezTo>
                  <a:pt x="492844" y="412013"/>
                  <a:pt x="488855" y="407091"/>
                  <a:pt x="484866" y="401936"/>
                </a:cubicBezTo>
                <a:close/>
                <a:moveTo>
                  <a:pt x="336589" y="188440"/>
                </a:moveTo>
                <a:cubicBezTo>
                  <a:pt x="337527" y="188909"/>
                  <a:pt x="338466" y="189378"/>
                  <a:pt x="339405" y="189846"/>
                </a:cubicBezTo>
                <a:cubicBezTo>
                  <a:pt x="343159" y="191253"/>
                  <a:pt x="346679" y="191956"/>
                  <a:pt x="349965" y="191956"/>
                </a:cubicBezTo>
                <a:cubicBezTo>
                  <a:pt x="351373" y="192424"/>
                  <a:pt x="352781" y="192659"/>
                  <a:pt x="354189" y="192893"/>
                </a:cubicBezTo>
                <a:cubicBezTo>
                  <a:pt x="347853" y="193596"/>
                  <a:pt x="341517" y="191956"/>
                  <a:pt x="336589" y="188440"/>
                </a:cubicBezTo>
                <a:close/>
                <a:moveTo>
                  <a:pt x="296460" y="67036"/>
                </a:moveTo>
                <a:cubicBezTo>
                  <a:pt x="308898" y="76411"/>
                  <a:pt x="318988" y="88833"/>
                  <a:pt x="330253" y="99379"/>
                </a:cubicBezTo>
                <a:cubicBezTo>
                  <a:pt x="331661" y="100551"/>
                  <a:pt x="332365" y="101957"/>
                  <a:pt x="332599" y="103364"/>
                </a:cubicBezTo>
                <a:cubicBezTo>
                  <a:pt x="339639" y="99379"/>
                  <a:pt x="348322" y="97973"/>
                  <a:pt x="358413" y="100551"/>
                </a:cubicBezTo>
                <a:cubicBezTo>
                  <a:pt x="376482" y="96801"/>
                  <a:pt x="395491" y="100786"/>
                  <a:pt x="408397" y="116488"/>
                </a:cubicBezTo>
                <a:cubicBezTo>
                  <a:pt x="427171" y="139457"/>
                  <a:pt x="426232" y="174612"/>
                  <a:pt x="405347" y="196174"/>
                </a:cubicBezTo>
                <a:cubicBezTo>
                  <a:pt x="389624" y="212346"/>
                  <a:pt x="363106" y="225236"/>
                  <a:pt x="340578" y="216565"/>
                </a:cubicBezTo>
                <a:cubicBezTo>
                  <a:pt x="326733" y="211408"/>
                  <a:pt x="317346" y="198752"/>
                  <a:pt x="312652" y="185159"/>
                </a:cubicBezTo>
                <a:cubicBezTo>
                  <a:pt x="311714" y="183518"/>
                  <a:pt x="311010" y="181878"/>
                  <a:pt x="310540" y="180237"/>
                </a:cubicBezTo>
                <a:cubicBezTo>
                  <a:pt x="309836" y="180237"/>
                  <a:pt x="309367" y="180237"/>
                  <a:pt x="308663" y="180003"/>
                </a:cubicBezTo>
                <a:cubicBezTo>
                  <a:pt x="307490" y="179768"/>
                  <a:pt x="306316" y="179534"/>
                  <a:pt x="305143" y="179065"/>
                </a:cubicBezTo>
                <a:cubicBezTo>
                  <a:pt x="291063" y="179065"/>
                  <a:pt x="277452" y="177190"/>
                  <a:pt x="263841" y="175081"/>
                </a:cubicBezTo>
                <a:cubicBezTo>
                  <a:pt x="260790" y="174847"/>
                  <a:pt x="257974" y="174612"/>
                  <a:pt x="254924" y="174378"/>
                </a:cubicBezTo>
                <a:cubicBezTo>
                  <a:pt x="246710" y="173440"/>
                  <a:pt x="246241" y="162894"/>
                  <a:pt x="253750" y="161253"/>
                </a:cubicBezTo>
                <a:cubicBezTo>
                  <a:pt x="254924" y="157972"/>
                  <a:pt x="257740" y="155394"/>
                  <a:pt x="261964" y="156097"/>
                </a:cubicBezTo>
                <a:cubicBezTo>
                  <a:pt x="273228" y="157503"/>
                  <a:pt x="284492" y="157034"/>
                  <a:pt x="295756" y="158441"/>
                </a:cubicBezTo>
                <a:cubicBezTo>
                  <a:pt x="299276" y="158909"/>
                  <a:pt x="303266" y="159378"/>
                  <a:pt x="306786" y="160316"/>
                </a:cubicBezTo>
                <a:cubicBezTo>
                  <a:pt x="306551" y="153519"/>
                  <a:pt x="307724" y="146722"/>
                  <a:pt x="310306" y="140160"/>
                </a:cubicBezTo>
                <a:cubicBezTo>
                  <a:pt x="312418" y="129613"/>
                  <a:pt x="316407" y="119535"/>
                  <a:pt x="322509" y="112035"/>
                </a:cubicBezTo>
                <a:cubicBezTo>
                  <a:pt x="322039" y="112035"/>
                  <a:pt x="321335" y="111801"/>
                  <a:pt x="320866" y="111567"/>
                </a:cubicBezTo>
                <a:cubicBezTo>
                  <a:pt x="320631" y="111332"/>
                  <a:pt x="320162" y="111098"/>
                  <a:pt x="319927" y="110864"/>
                </a:cubicBezTo>
                <a:cubicBezTo>
                  <a:pt x="319692" y="110629"/>
                  <a:pt x="319458" y="110395"/>
                  <a:pt x="319223" y="110395"/>
                </a:cubicBezTo>
                <a:cubicBezTo>
                  <a:pt x="319223" y="110160"/>
                  <a:pt x="318988" y="109926"/>
                  <a:pt x="318754" y="109926"/>
                </a:cubicBezTo>
                <a:cubicBezTo>
                  <a:pt x="314999" y="107114"/>
                  <a:pt x="311479" y="104067"/>
                  <a:pt x="307959" y="100786"/>
                </a:cubicBezTo>
                <a:cubicBezTo>
                  <a:pt x="303266" y="97036"/>
                  <a:pt x="298807" y="93286"/>
                  <a:pt x="295052" y="88833"/>
                </a:cubicBezTo>
                <a:cubicBezTo>
                  <a:pt x="294114" y="87895"/>
                  <a:pt x="293175" y="87192"/>
                  <a:pt x="292471" y="86489"/>
                </a:cubicBezTo>
                <a:cubicBezTo>
                  <a:pt x="288481" y="84380"/>
                  <a:pt x="285431" y="81567"/>
                  <a:pt x="283788" y="76880"/>
                </a:cubicBezTo>
                <a:cubicBezTo>
                  <a:pt x="281676" y="70083"/>
                  <a:pt x="290359" y="62583"/>
                  <a:pt x="296460" y="67036"/>
                </a:cubicBezTo>
                <a:close/>
                <a:moveTo>
                  <a:pt x="343262" y="20358"/>
                </a:moveTo>
                <a:cubicBezTo>
                  <a:pt x="332051" y="21237"/>
                  <a:pt x="321140" y="24049"/>
                  <a:pt x="310991" y="29322"/>
                </a:cubicBezTo>
                <a:cubicBezTo>
                  <a:pt x="306532" y="31899"/>
                  <a:pt x="302074" y="30259"/>
                  <a:pt x="299258" y="27447"/>
                </a:cubicBezTo>
                <a:cubicBezTo>
                  <a:pt x="268050" y="37758"/>
                  <a:pt x="246931" y="75020"/>
                  <a:pt x="237076" y="104079"/>
                </a:cubicBezTo>
                <a:cubicBezTo>
                  <a:pt x="223936" y="142043"/>
                  <a:pt x="222528" y="183992"/>
                  <a:pt x="242004" y="220316"/>
                </a:cubicBezTo>
                <a:cubicBezTo>
                  <a:pt x="276732" y="284293"/>
                  <a:pt x="363552" y="323429"/>
                  <a:pt x="428081" y="277497"/>
                </a:cubicBezTo>
                <a:cubicBezTo>
                  <a:pt x="474307" y="244688"/>
                  <a:pt x="499649" y="180476"/>
                  <a:pt x="487212" y="124936"/>
                </a:cubicBezTo>
                <a:cubicBezTo>
                  <a:pt x="480642" y="95642"/>
                  <a:pt x="465155" y="67755"/>
                  <a:pt x="439813" y="50413"/>
                </a:cubicBezTo>
                <a:cubicBezTo>
                  <a:pt x="413239" y="32485"/>
                  <a:pt x="376898" y="17721"/>
                  <a:pt x="343262" y="20358"/>
                </a:cubicBezTo>
                <a:close/>
                <a:moveTo>
                  <a:pt x="194659" y="2523"/>
                </a:moveTo>
                <a:cubicBezTo>
                  <a:pt x="199324" y="3577"/>
                  <a:pt x="203724" y="5803"/>
                  <a:pt x="207478" y="8967"/>
                </a:cubicBezTo>
                <a:cubicBezTo>
                  <a:pt x="221089" y="14591"/>
                  <a:pt x="230946" y="29353"/>
                  <a:pt x="225548" y="44351"/>
                </a:cubicBezTo>
                <a:cubicBezTo>
                  <a:pt x="223436" y="50209"/>
                  <a:pt x="219212" y="55130"/>
                  <a:pt x="214049" y="58879"/>
                </a:cubicBezTo>
                <a:cubicBezTo>
                  <a:pt x="213580" y="59582"/>
                  <a:pt x="213110" y="60519"/>
                  <a:pt x="212641" y="61222"/>
                </a:cubicBezTo>
                <a:cubicBezTo>
                  <a:pt x="203019" y="73407"/>
                  <a:pt x="183307" y="81140"/>
                  <a:pt x="168522" y="74579"/>
                </a:cubicBezTo>
                <a:cubicBezTo>
                  <a:pt x="158666" y="90514"/>
                  <a:pt x="148810" y="106448"/>
                  <a:pt x="139188" y="122617"/>
                </a:cubicBezTo>
                <a:cubicBezTo>
                  <a:pt x="125812" y="145815"/>
                  <a:pt x="109854" y="167374"/>
                  <a:pt x="96947" y="191041"/>
                </a:cubicBezTo>
                <a:cubicBezTo>
                  <a:pt x="105865" y="196665"/>
                  <a:pt x="113374" y="204867"/>
                  <a:pt x="118068" y="214240"/>
                </a:cubicBezTo>
                <a:cubicBezTo>
                  <a:pt x="118302" y="215177"/>
                  <a:pt x="118772" y="215880"/>
                  <a:pt x="119006" y="216817"/>
                </a:cubicBezTo>
                <a:cubicBezTo>
                  <a:pt x="127220" y="215646"/>
                  <a:pt x="135434" y="214474"/>
                  <a:pt x="143647" y="213068"/>
                </a:cubicBezTo>
                <a:cubicBezTo>
                  <a:pt x="150687" y="211662"/>
                  <a:pt x="157962" y="210490"/>
                  <a:pt x="165002" y="208382"/>
                </a:cubicBezTo>
                <a:cubicBezTo>
                  <a:pt x="166880" y="207913"/>
                  <a:pt x="177675" y="205570"/>
                  <a:pt x="173685" y="206976"/>
                </a:cubicBezTo>
                <a:cubicBezTo>
                  <a:pt x="179317" y="204867"/>
                  <a:pt x="184011" y="210959"/>
                  <a:pt x="182838" y="216114"/>
                </a:cubicBezTo>
                <a:cubicBezTo>
                  <a:pt x="180256" y="228300"/>
                  <a:pt x="161482" y="228300"/>
                  <a:pt x="151861" y="229706"/>
                </a:cubicBezTo>
                <a:cubicBezTo>
                  <a:pt x="142474" y="230877"/>
                  <a:pt x="132852" y="232049"/>
                  <a:pt x="123231" y="232517"/>
                </a:cubicBezTo>
                <a:cubicBezTo>
                  <a:pt x="123465" y="237907"/>
                  <a:pt x="122761" y="243297"/>
                  <a:pt x="120180" y="248218"/>
                </a:cubicBezTo>
                <a:cubicBezTo>
                  <a:pt x="114078" y="260871"/>
                  <a:pt x="99763" y="265792"/>
                  <a:pt x="86622" y="266964"/>
                </a:cubicBezTo>
                <a:cubicBezTo>
                  <a:pt x="84040" y="267198"/>
                  <a:pt x="81459" y="267198"/>
                  <a:pt x="78643" y="267198"/>
                </a:cubicBezTo>
                <a:cubicBezTo>
                  <a:pt x="78408" y="268604"/>
                  <a:pt x="78173" y="269776"/>
                  <a:pt x="77939" y="270713"/>
                </a:cubicBezTo>
                <a:cubicBezTo>
                  <a:pt x="74888" y="292975"/>
                  <a:pt x="72776" y="315470"/>
                  <a:pt x="71602" y="337966"/>
                </a:cubicBezTo>
                <a:cubicBezTo>
                  <a:pt x="69960" y="369600"/>
                  <a:pt x="71133" y="399595"/>
                  <a:pt x="74184" y="430526"/>
                </a:cubicBezTo>
                <a:cubicBezTo>
                  <a:pt x="77235" y="431229"/>
                  <a:pt x="80051" y="432167"/>
                  <a:pt x="83101" y="433573"/>
                </a:cubicBezTo>
                <a:cubicBezTo>
                  <a:pt x="106569" y="437087"/>
                  <a:pt x="126281" y="455365"/>
                  <a:pt x="130505" y="479501"/>
                </a:cubicBezTo>
                <a:cubicBezTo>
                  <a:pt x="156085" y="475986"/>
                  <a:pt x="181899" y="474346"/>
                  <a:pt x="207713" y="472003"/>
                </a:cubicBezTo>
                <a:cubicBezTo>
                  <a:pt x="221559" y="470597"/>
                  <a:pt x="235170" y="470362"/>
                  <a:pt x="248781" y="469659"/>
                </a:cubicBezTo>
                <a:cubicBezTo>
                  <a:pt x="248781" y="459349"/>
                  <a:pt x="250893" y="448570"/>
                  <a:pt x="254648" y="438025"/>
                </a:cubicBezTo>
                <a:cubicBezTo>
                  <a:pt x="264504" y="411545"/>
                  <a:pt x="289379" y="388113"/>
                  <a:pt x="317305" y="399595"/>
                </a:cubicBezTo>
                <a:cubicBezTo>
                  <a:pt x="323407" y="399360"/>
                  <a:pt x="329508" y="400063"/>
                  <a:pt x="335140" y="402172"/>
                </a:cubicBezTo>
                <a:cubicBezTo>
                  <a:pt x="371750" y="415529"/>
                  <a:pt x="390054" y="461223"/>
                  <a:pt x="368229" y="495201"/>
                </a:cubicBezTo>
                <a:cubicBezTo>
                  <a:pt x="350629" y="522618"/>
                  <a:pt x="314724" y="539958"/>
                  <a:pt x="283278" y="524727"/>
                </a:cubicBezTo>
                <a:cubicBezTo>
                  <a:pt x="266381" y="516525"/>
                  <a:pt x="256056" y="503637"/>
                  <a:pt x="251597" y="488640"/>
                </a:cubicBezTo>
                <a:cubicBezTo>
                  <a:pt x="251362" y="488640"/>
                  <a:pt x="251127" y="488874"/>
                  <a:pt x="250893" y="488874"/>
                </a:cubicBezTo>
                <a:cubicBezTo>
                  <a:pt x="210998" y="489577"/>
                  <a:pt x="170635" y="491218"/>
                  <a:pt x="130740" y="495201"/>
                </a:cubicBezTo>
                <a:cubicBezTo>
                  <a:pt x="130036" y="500825"/>
                  <a:pt x="128863" y="506449"/>
                  <a:pt x="126516" y="512073"/>
                </a:cubicBezTo>
                <a:cubicBezTo>
                  <a:pt x="117833" y="533163"/>
                  <a:pt x="101171" y="554252"/>
                  <a:pt x="77704" y="559173"/>
                </a:cubicBezTo>
                <a:cubicBezTo>
                  <a:pt x="51186" y="564797"/>
                  <a:pt x="20209" y="551440"/>
                  <a:pt x="7302" y="526836"/>
                </a:cubicBezTo>
                <a:cubicBezTo>
                  <a:pt x="-14992" y="484188"/>
                  <a:pt x="17158" y="431932"/>
                  <a:pt x="57991" y="428886"/>
                </a:cubicBezTo>
                <a:cubicBezTo>
                  <a:pt x="56349" y="421387"/>
                  <a:pt x="55879" y="412951"/>
                  <a:pt x="55410" y="406859"/>
                </a:cubicBezTo>
                <a:cubicBezTo>
                  <a:pt x="53298" y="381786"/>
                  <a:pt x="53533" y="356712"/>
                  <a:pt x="54706" y="331639"/>
                </a:cubicBezTo>
                <a:cubicBezTo>
                  <a:pt x="55645" y="309378"/>
                  <a:pt x="57522" y="286882"/>
                  <a:pt x="60807" y="264855"/>
                </a:cubicBezTo>
                <a:cubicBezTo>
                  <a:pt x="54237" y="262746"/>
                  <a:pt x="48135" y="259231"/>
                  <a:pt x="43442" y="253607"/>
                </a:cubicBezTo>
                <a:cubicBezTo>
                  <a:pt x="40391" y="249624"/>
                  <a:pt x="38279" y="245171"/>
                  <a:pt x="37105" y="240485"/>
                </a:cubicBezTo>
                <a:cubicBezTo>
                  <a:pt x="34524" y="236032"/>
                  <a:pt x="33351" y="230877"/>
                  <a:pt x="33820" y="225253"/>
                </a:cubicBezTo>
                <a:cubicBezTo>
                  <a:pt x="35228" y="210959"/>
                  <a:pt x="43676" y="193384"/>
                  <a:pt x="57522" y="186823"/>
                </a:cubicBezTo>
                <a:cubicBezTo>
                  <a:pt x="65970" y="183074"/>
                  <a:pt x="74888" y="182840"/>
                  <a:pt x="83101" y="184949"/>
                </a:cubicBezTo>
                <a:cubicBezTo>
                  <a:pt x="91784" y="162453"/>
                  <a:pt x="107507" y="143003"/>
                  <a:pt x="119241" y="122148"/>
                </a:cubicBezTo>
                <a:cubicBezTo>
                  <a:pt x="130740" y="101761"/>
                  <a:pt x="142943" y="82078"/>
                  <a:pt x="155615" y="62628"/>
                </a:cubicBezTo>
                <a:cubicBezTo>
                  <a:pt x="148810" y="57942"/>
                  <a:pt x="145055" y="50209"/>
                  <a:pt x="148575" y="38961"/>
                </a:cubicBezTo>
                <a:cubicBezTo>
                  <a:pt x="149749" y="34743"/>
                  <a:pt x="151861" y="30291"/>
                  <a:pt x="154442" y="26073"/>
                </a:cubicBezTo>
                <a:cubicBezTo>
                  <a:pt x="156554" y="21152"/>
                  <a:pt x="159605" y="16934"/>
                  <a:pt x="163829" y="13888"/>
                </a:cubicBezTo>
                <a:cubicBezTo>
                  <a:pt x="168522" y="8967"/>
                  <a:pt x="174155" y="4983"/>
                  <a:pt x="180256" y="3109"/>
                </a:cubicBezTo>
                <a:cubicBezTo>
                  <a:pt x="185067" y="1586"/>
                  <a:pt x="189995" y="1468"/>
                  <a:pt x="194659" y="2523"/>
                </a:cubicBezTo>
                <a:close/>
                <a:moveTo>
                  <a:pt x="364392" y="383"/>
                </a:moveTo>
                <a:cubicBezTo>
                  <a:pt x="429210" y="5316"/>
                  <a:pt x="494193" y="57209"/>
                  <a:pt x="505984" y="119780"/>
                </a:cubicBezTo>
                <a:cubicBezTo>
                  <a:pt x="517248" y="179773"/>
                  <a:pt x="495894" y="251250"/>
                  <a:pt x="445914" y="288980"/>
                </a:cubicBezTo>
                <a:cubicBezTo>
                  <a:pt x="447557" y="290386"/>
                  <a:pt x="448730" y="292495"/>
                  <a:pt x="449903" y="294604"/>
                </a:cubicBezTo>
                <a:cubicBezTo>
                  <a:pt x="452484" y="297416"/>
                  <a:pt x="454596" y="300463"/>
                  <a:pt x="456473" y="303744"/>
                </a:cubicBezTo>
                <a:cubicBezTo>
                  <a:pt x="461401" y="300931"/>
                  <a:pt x="467971" y="299291"/>
                  <a:pt x="476184" y="298588"/>
                </a:cubicBezTo>
                <a:cubicBezTo>
                  <a:pt x="478296" y="298588"/>
                  <a:pt x="479938" y="299525"/>
                  <a:pt x="480877" y="300697"/>
                </a:cubicBezTo>
                <a:cubicBezTo>
                  <a:pt x="551976" y="312883"/>
                  <a:pt x="648182" y="496144"/>
                  <a:pt x="583419" y="507158"/>
                </a:cubicBezTo>
                <a:cubicBezTo>
                  <a:pt x="562066" y="510673"/>
                  <a:pt x="542824" y="495206"/>
                  <a:pt x="528041" y="481614"/>
                </a:cubicBezTo>
                <a:cubicBezTo>
                  <a:pt x="504811" y="460288"/>
                  <a:pt x="483927" y="434979"/>
                  <a:pt x="467267" y="407794"/>
                </a:cubicBezTo>
                <a:cubicBezTo>
                  <a:pt x="453423" y="385297"/>
                  <a:pt x="431131" y="339365"/>
                  <a:pt x="444976" y="314758"/>
                </a:cubicBezTo>
                <a:cubicBezTo>
                  <a:pt x="441456" y="311243"/>
                  <a:pt x="437936" y="307493"/>
                  <a:pt x="434651" y="303509"/>
                </a:cubicBezTo>
                <a:cubicBezTo>
                  <a:pt x="433243" y="302103"/>
                  <a:pt x="431835" y="300463"/>
                  <a:pt x="430662" y="298822"/>
                </a:cubicBezTo>
                <a:cubicBezTo>
                  <a:pt x="429019" y="299994"/>
                  <a:pt x="427377" y="300931"/>
                  <a:pt x="425500" y="301869"/>
                </a:cubicBezTo>
                <a:cubicBezTo>
                  <a:pt x="344546" y="342411"/>
                  <a:pt x="242238" y="292495"/>
                  <a:pt x="215723" y="207661"/>
                </a:cubicBezTo>
                <a:cubicBezTo>
                  <a:pt x="201644" y="161963"/>
                  <a:pt x="207276" y="114156"/>
                  <a:pt x="229802" y="72207"/>
                </a:cubicBezTo>
                <a:cubicBezTo>
                  <a:pt x="245523" y="42679"/>
                  <a:pt x="268519" y="15026"/>
                  <a:pt x="301605" y="12449"/>
                </a:cubicBezTo>
                <a:cubicBezTo>
                  <a:pt x="321198" y="2313"/>
                  <a:pt x="342786" y="-1261"/>
                  <a:pt x="364392" y="3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69" tIns="41985" rIns="83969" bIns="419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9694">
              <a:defRPr/>
            </a:pPr>
            <a:endParaRPr sz="1700">
              <a:solidFill>
                <a:prstClr val="black"/>
              </a:solidFill>
              <a:ea typeface="苹方 常规"/>
            </a:endParaRPr>
          </a:p>
        </p:txBody>
      </p:sp>
      <p:sp>
        <p:nvSpPr>
          <p:cNvPr id="63" name="ïṧḷïḓê-Oval 71">
            <a:extLst>
              <a:ext uri="{FF2B5EF4-FFF2-40B4-BE49-F238E27FC236}">
                <a16:creationId xmlns:a16="http://schemas.microsoft.com/office/drawing/2014/main" xmlns="" id="{14E1B96B-840E-43C9-956F-C897331DDA48}"/>
              </a:ext>
            </a:extLst>
          </p:cNvPr>
          <p:cNvSpPr>
            <a:spLocks/>
          </p:cNvSpPr>
          <p:nvPr/>
        </p:nvSpPr>
        <p:spPr bwMode="auto">
          <a:xfrm>
            <a:off x="4284184" y="4956397"/>
            <a:ext cx="436422" cy="1120690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4" name="ïṧḷïḓê-Freeform: Shape 73">
            <a:extLst>
              <a:ext uri="{FF2B5EF4-FFF2-40B4-BE49-F238E27FC236}">
                <a16:creationId xmlns:a16="http://schemas.microsoft.com/office/drawing/2014/main" xmlns="" id="{D025E2F9-7321-4267-B347-DBA94FA6F4DA}"/>
              </a:ext>
            </a:extLst>
          </p:cNvPr>
          <p:cNvSpPr>
            <a:spLocks/>
          </p:cNvSpPr>
          <p:nvPr/>
        </p:nvSpPr>
        <p:spPr bwMode="auto">
          <a:xfrm>
            <a:off x="4410524" y="5340504"/>
            <a:ext cx="178493" cy="352482"/>
          </a:xfrm>
          <a:custGeom>
            <a:avLst/>
            <a:gdLst>
              <a:gd name="connsiteX0" fmla="*/ 316877 w 607639"/>
              <a:gd name="connsiteY0" fmla="*/ 350994 h 467284"/>
              <a:gd name="connsiteX1" fmla="*/ 316877 w 607639"/>
              <a:gd name="connsiteY1" fmla="*/ 441206 h 467284"/>
              <a:gd name="connsiteX2" fmla="*/ 355291 w 607639"/>
              <a:gd name="connsiteY2" fmla="*/ 441206 h 467284"/>
              <a:gd name="connsiteX3" fmla="*/ 355291 w 607639"/>
              <a:gd name="connsiteY3" fmla="*/ 350994 h 467284"/>
              <a:gd name="connsiteX4" fmla="*/ 252348 w 607639"/>
              <a:gd name="connsiteY4" fmla="*/ 350994 h 467284"/>
              <a:gd name="connsiteX5" fmla="*/ 252348 w 607639"/>
              <a:gd name="connsiteY5" fmla="*/ 441206 h 467284"/>
              <a:gd name="connsiteX6" fmla="*/ 290762 w 607639"/>
              <a:gd name="connsiteY6" fmla="*/ 441206 h 467284"/>
              <a:gd name="connsiteX7" fmla="*/ 290762 w 607639"/>
              <a:gd name="connsiteY7" fmla="*/ 350994 h 467284"/>
              <a:gd name="connsiteX8" fmla="*/ 431511 w 607639"/>
              <a:gd name="connsiteY8" fmla="*/ 323401 h 467284"/>
              <a:gd name="connsiteX9" fmla="*/ 486052 w 607639"/>
              <a:gd name="connsiteY9" fmla="*/ 323401 h 467284"/>
              <a:gd name="connsiteX10" fmla="*/ 493041 w 607639"/>
              <a:gd name="connsiteY10" fmla="*/ 330375 h 467284"/>
              <a:gd name="connsiteX11" fmla="*/ 493041 w 607639"/>
              <a:gd name="connsiteY11" fmla="*/ 384956 h 467284"/>
              <a:gd name="connsiteX12" fmla="*/ 486052 w 607639"/>
              <a:gd name="connsiteY12" fmla="*/ 391779 h 467284"/>
              <a:gd name="connsiteX13" fmla="*/ 431511 w 607639"/>
              <a:gd name="connsiteY13" fmla="*/ 391779 h 467284"/>
              <a:gd name="connsiteX14" fmla="*/ 424522 w 607639"/>
              <a:gd name="connsiteY14" fmla="*/ 384956 h 467284"/>
              <a:gd name="connsiteX15" fmla="*/ 424522 w 607639"/>
              <a:gd name="connsiteY15" fmla="*/ 330375 h 467284"/>
              <a:gd name="connsiteX16" fmla="*/ 431511 w 607639"/>
              <a:gd name="connsiteY16" fmla="*/ 323401 h 467284"/>
              <a:gd name="connsiteX17" fmla="*/ 121650 w 607639"/>
              <a:gd name="connsiteY17" fmla="*/ 323401 h 467284"/>
              <a:gd name="connsiteX18" fmla="*/ 176136 w 607639"/>
              <a:gd name="connsiteY18" fmla="*/ 323401 h 467284"/>
              <a:gd name="connsiteX19" fmla="*/ 183117 w 607639"/>
              <a:gd name="connsiteY19" fmla="*/ 330375 h 467284"/>
              <a:gd name="connsiteX20" fmla="*/ 183117 w 607639"/>
              <a:gd name="connsiteY20" fmla="*/ 384956 h 467284"/>
              <a:gd name="connsiteX21" fmla="*/ 176136 w 607639"/>
              <a:gd name="connsiteY21" fmla="*/ 391779 h 467284"/>
              <a:gd name="connsiteX22" fmla="*/ 121650 w 607639"/>
              <a:gd name="connsiteY22" fmla="*/ 391779 h 467284"/>
              <a:gd name="connsiteX23" fmla="*/ 114669 w 607639"/>
              <a:gd name="connsiteY23" fmla="*/ 384956 h 467284"/>
              <a:gd name="connsiteX24" fmla="*/ 114669 w 607639"/>
              <a:gd name="connsiteY24" fmla="*/ 330375 h 467284"/>
              <a:gd name="connsiteX25" fmla="*/ 121650 w 607639"/>
              <a:gd name="connsiteY25" fmla="*/ 323401 h 467284"/>
              <a:gd name="connsiteX26" fmla="*/ 431511 w 607639"/>
              <a:gd name="connsiteY26" fmla="*/ 220305 h 467284"/>
              <a:gd name="connsiteX27" fmla="*/ 486052 w 607639"/>
              <a:gd name="connsiteY27" fmla="*/ 220305 h 467284"/>
              <a:gd name="connsiteX28" fmla="*/ 493041 w 607639"/>
              <a:gd name="connsiteY28" fmla="*/ 227279 h 467284"/>
              <a:gd name="connsiteX29" fmla="*/ 493041 w 607639"/>
              <a:gd name="connsiteY29" fmla="*/ 281709 h 467284"/>
              <a:gd name="connsiteX30" fmla="*/ 486052 w 607639"/>
              <a:gd name="connsiteY30" fmla="*/ 288683 h 467284"/>
              <a:gd name="connsiteX31" fmla="*/ 431511 w 607639"/>
              <a:gd name="connsiteY31" fmla="*/ 288683 h 467284"/>
              <a:gd name="connsiteX32" fmla="*/ 424522 w 607639"/>
              <a:gd name="connsiteY32" fmla="*/ 281709 h 467284"/>
              <a:gd name="connsiteX33" fmla="*/ 424522 w 607639"/>
              <a:gd name="connsiteY33" fmla="*/ 227279 h 467284"/>
              <a:gd name="connsiteX34" fmla="*/ 431511 w 607639"/>
              <a:gd name="connsiteY34" fmla="*/ 220305 h 467284"/>
              <a:gd name="connsiteX35" fmla="*/ 328114 w 607639"/>
              <a:gd name="connsiteY35" fmla="*/ 220305 h 467284"/>
              <a:gd name="connsiteX36" fmla="*/ 382751 w 607639"/>
              <a:gd name="connsiteY36" fmla="*/ 220305 h 467284"/>
              <a:gd name="connsiteX37" fmla="*/ 389732 w 607639"/>
              <a:gd name="connsiteY37" fmla="*/ 227279 h 467284"/>
              <a:gd name="connsiteX38" fmla="*/ 389732 w 607639"/>
              <a:gd name="connsiteY38" fmla="*/ 281709 h 467284"/>
              <a:gd name="connsiteX39" fmla="*/ 382751 w 607639"/>
              <a:gd name="connsiteY39" fmla="*/ 288683 h 467284"/>
              <a:gd name="connsiteX40" fmla="*/ 328114 w 607639"/>
              <a:gd name="connsiteY40" fmla="*/ 288683 h 467284"/>
              <a:gd name="connsiteX41" fmla="*/ 321284 w 607639"/>
              <a:gd name="connsiteY41" fmla="*/ 281709 h 467284"/>
              <a:gd name="connsiteX42" fmla="*/ 321284 w 607639"/>
              <a:gd name="connsiteY42" fmla="*/ 227279 h 467284"/>
              <a:gd name="connsiteX43" fmla="*/ 328114 w 607639"/>
              <a:gd name="connsiteY43" fmla="*/ 220305 h 467284"/>
              <a:gd name="connsiteX44" fmla="*/ 224887 w 607639"/>
              <a:gd name="connsiteY44" fmla="*/ 220305 h 467284"/>
              <a:gd name="connsiteX45" fmla="*/ 279373 w 607639"/>
              <a:gd name="connsiteY45" fmla="*/ 220305 h 467284"/>
              <a:gd name="connsiteX46" fmla="*/ 286354 w 607639"/>
              <a:gd name="connsiteY46" fmla="*/ 227279 h 467284"/>
              <a:gd name="connsiteX47" fmla="*/ 286354 w 607639"/>
              <a:gd name="connsiteY47" fmla="*/ 281709 h 467284"/>
              <a:gd name="connsiteX48" fmla="*/ 279373 w 607639"/>
              <a:gd name="connsiteY48" fmla="*/ 288683 h 467284"/>
              <a:gd name="connsiteX49" fmla="*/ 224887 w 607639"/>
              <a:gd name="connsiteY49" fmla="*/ 288683 h 467284"/>
              <a:gd name="connsiteX50" fmla="*/ 217906 w 607639"/>
              <a:gd name="connsiteY50" fmla="*/ 281709 h 467284"/>
              <a:gd name="connsiteX51" fmla="*/ 217906 w 607639"/>
              <a:gd name="connsiteY51" fmla="*/ 227279 h 467284"/>
              <a:gd name="connsiteX52" fmla="*/ 224887 w 607639"/>
              <a:gd name="connsiteY52" fmla="*/ 220305 h 467284"/>
              <a:gd name="connsiteX53" fmla="*/ 121650 w 607639"/>
              <a:gd name="connsiteY53" fmla="*/ 220305 h 467284"/>
              <a:gd name="connsiteX54" fmla="*/ 176136 w 607639"/>
              <a:gd name="connsiteY54" fmla="*/ 220305 h 467284"/>
              <a:gd name="connsiteX55" fmla="*/ 183117 w 607639"/>
              <a:gd name="connsiteY55" fmla="*/ 227279 h 467284"/>
              <a:gd name="connsiteX56" fmla="*/ 183117 w 607639"/>
              <a:gd name="connsiteY56" fmla="*/ 281709 h 467284"/>
              <a:gd name="connsiteX57" fmla="*/ 176136 w 607639"/>
              <a:gd name="connsiteY57" fmla="*/ 288683 h 467284"/>
              <a:gd name="connsiteX58" fmla="*/ 121650 w 607639"/>
              <a:gd name="connsiteY58" fmla="*/ 288683 h 467284"/>
              <a:gd name="connsiteX59" fmla="*/ 114669 w 607639"/>
              <a:gd name="connsiteY59" fmla="*/ 281709 h 467284"/>
              <a:gd name="connsiteX60" fmla="*/ 114669 w 607639"/>
              <a:gd name="connsiteY60" fmla="*/ 227279 h 467284"/>
              <a:gd name="connsiteX61" fmla="*/ 121650 w 607639"/>
              <a:gd name="connsiteY61" fmla="*/ 220305 h 467284"/>
              <a:gd name="connsiteX62" fmla="*/ 431511 w 607639"/>
              <a:gd name="connsiteY62" fmla="*/ 117209 h 467284"/>
              <a:gd name="connsiteX63" fmla="*/ 486052 w 607639"/>
              <a:gd name="connsiteY63" fmla="*/ 117209 h 467284"/>
              <a:gd name="connsiteX64" fmla="*/ 493041 w 607639"/>
              <a:gd name="connsiteY64" fmla="*/ 124183 h 467284"/>
              <a:gd name="connsiteX65" fmla="*/ 493041 w 607639"/>
              <a:gd name="connsiteY65" fmla="*/ 178613 h 467284"/>
              <a:gd name="connsiteX66" fmla="*/ 486052 w 607639"/>
              <a:gd name="connsiteY66" fmla="*/ 185587 h 467284"/>
              <a:gd name="connsiteX67" fmla="*/ 431511 w 607639"/>
              <a:gd name="connsiteY67" fmla="*/ 185587 h 467284"/>
              <a:gd name="connsiteX68" fmla="*/ 424522 w 607639"/>
              <a:gd name="connsiteY68" fmla="*/ 178613 h 467284"/>
              <a:gd name="connsiteX69" fmla="*/ 424522 w 607639"/>
              <a:gd name="connsiteY69" fmla="*/ 124183 h 467284"/>
              <a:gd name="connsiteX70" fmla="*/ 431511 w 607639"/>
              <a:gd name="connsiteY70" fmla="*/ 117209 h 467284"/>
              <a:gd name="connsiteX71" fmla="*/ 328114 w 607639"/>
              <a:gd name="connsiteY71" fmla="*/ 117209 h 467284"/>
              <a:gd name="connsiteX72" fmla="*/ 382751 w 607639"/>
              <a:gd name="connsiteY72" fmla="*/ 117209 h 467284"/>
              <a:gd name="connsiteX73" fmla="*/ 389732 w 607639"/>
              <a:gd name="connsiteY73" fmla="*/ 124183 h 467284"/>
              <a:gd name="connsiteX74" fmla="*/ 389732 w 607639"/>
              <a:gd name="connsiteY74" fmla="*/ 178613 h 467284"/>
              <a:gd name="connsiteX75" fmla="*/ 382751 w 607639"/>
              <a:gd name="connsiteY75" fmla="*/ 185587 h 467284"/>
              <a:gd name="connsiteX76" fmla="*/ 328114 w 607639"/>
              <a:gd name="connsiteY76" fmla="*/ 185587 h 467284"/>
              <a:gd name="connsiteX77" fmla="*/ 321284 w 607639"/>
              <a:gd name="connsiteY77" fmla="*/ 178613 h 467284"/>
              <a:gd name="connsiteX78" fmla="*/ 321284 w 607639"/>
              <a:gd name="connsiteY78" fmla="*/ 124183 h 467284"/>
              <a:gd name="connsiteX79" fmla="*/ 328114 w 607639"/>
              <a:gd name="connsiteY79" fmla="*/ 117209 h 467284"/>
              <a:gd name="connsiteX80" fmla="*/ 224887 w 607639"/>
              <a:gd name="connsiteY80" fmla="*/ 117209 h 467284"/>
              <a:gd name="connsiteX81" fmla="*/ 279373 w 607639"/>
              <a:gd name="connsiteY81" fmla="*/ 117209 h 467284"/>
              <a:gd name="connsiteX82" fmla="*/ 286354 w 607639"/>
              <a:gd name="connsiteY82" fmla="*/ 124183 h 467284"/>
              <a:gd name="connsiteX83" fmla="*/ 286354 w 607639"/>
              <a:gd name="connsiteY83" fmla="*/ 178613 h 467284"/>
              <a:gd name="connsiteX84" fmla="*/ 279373 w 607639"/>
              <a:gd name="connsiteY84" fmla="*/ 185587 h 467284"/>
              <a:gd name="connsiteX85" fmla="*/ 224887 w 607639"/>
              <a:gd name="connsiteY85" fmla="*/ 185587 h 467284"/>
              <a:gd name="connsiteX86" fmla="*/ 217906 w 607639"/>
              <a:gd name="connsiteY86" fmla="*/ 178613 h 467284"/>
              <a:gd name="connsiteX87" fmla="*/ 217906 w 607639"/>
              <a:gd name="connsiteY87" fmla="*/ 124183 h 467284"/>
              <a:gd name="connsiteX88" fmla="*/ 224887 w 607639"/>
              <a:gd name="connsiteY88" fmla="*/ 117209 h 467284"/>
              <a:gd name="connsiteX89" fmla="*/ 121650 w 607639"/>
              <a:gd name="connsiteY89" fmla="*/ 117209 h 467284"/>
              <a:gd name="connsiteX90" fmla="*/ 176136 w 607639"/>
              <a:gd name="connsiteY90" fmla="*/ 117209 h 467284"/>
              <a:gd name="connsiteX91" fmla="*/ 183117 w 607639"/>
              <a:gd name="connsiteY91" fmla="*/ 124183 h 467284"/>
              <a:gd name="connsiteX92" fmla="*/ 183117 w 607639"/>
              <a:gd name="connsiteY92" fmla="*/ 178613 h 467284"/>
              <a:gd name="connsiteX93" fmla="*/ 176136 w 607639"/>
              <a:gd name="connsiteY93" fmla="*/ 185587 h 467284"/>
              <a:gd name="connsiteX94" fmla="*/ 121650 w 607639"/>
              <a:gd name="connsiteY94" fmla="*/ 185587 h 467284"/>
              <a:gd name="connsiteX95" fmla="*/ 114669 w 607639"/>
              <a:gd name="connsiteY95" fmla="*/ 178613 h 467284"/>
              <a:gd name="connsiteX96" fmla="*/ 114669 w 607639"/>
              <a:gd name="connsiteY96" fmla="*/ 124183 h 467284"/>
              <a:gd name="connsiteX97" fmla="*/ 121650 w 607639"/>
              <a:gd name="connsiteY97" fmla="*/ 117209 h 467284"/>
              <a:gd name="connsiteX98" fmla="*/ 59367 w 607639"/>
              <a:gd name="connsiteY98" fmla="*/ 86270 h 467284"/>
              <a:gd name="connsiteX99" fmla="*/ 59367 w 607639"/>
              <a:gd name="connsiteY99" fmla="*/ 441206 h 467284"/>
              <a:gd name="connsiteX100" fmla="*/ 226232 w 607639"/>
              <a:gd name="connsiteY100" fmla="*/ 441206 h 467284"/>
              <a:gd name="connsiteX101" fmla="*/ 226232 w 607639"/>
              <a:gd name="connsiteY101" fmla="*/ 337955 h 467284"/>
              <a:gd name="connsiteX102" fmla="*/ 239290 w 607639"/>
              <a:gd name="connsiteY102" fmla="*/ 324916 h 467284"/>
              <a:gd name="connsiteX103" fmla="*/ 368349 w 607639"/>
              <a:gd name="connsiteY103" fmla="*/ 324916 h 467284"/>
              <a:gd name="connsiteX104" fmla="*/ 381407 w 607639"/>
              <a:gd name="connsiteY104" fmla="*/ 337955 h 467284"/>
              <a:gd name="connsiteX105" fmla="*/ 381407 w 607639"/>
              <a:gd name="connsiteY105" fmla="*/ 441206 h 467284"/>
              <a:gd name="connsiteX106" fmla="*/ 548120 w 607639"/>
              <a:gd name="connsiteY106" fmla="*/ 441206 h 467284"/>
              <a:gd name="connsiteX107" fmla="*/ 548120 w 607639"/>
              <a:gd name="connsiteY107" fmla="*/ 86270 h 467284"/>
              <a:gd name="connsiteX108" fmla="*/ 26115 w 607639"/>
              <a:gd name="connsiteY108" fmla="*/ 26078 h 467284"/>
              <a:gd name="connsiteX109" fmla="*/ 26115 w 607639"/>
              <a:gd name="connsiteY109" fmla="*/ 60192 h 467284"/>
              <a:gd name="connsiteX110" fmla="*/ 581524 w 607639"/>
              <a:gd name="connsiteY110" fmla="*/ 60192 h 467284"/>
              <a:gd name="connsiteX111" fmla="*/ 581524 w 607639"/>
              <a:gd name="connsiteY111" fmla="*/ 26078 h 467284"/>
              <a:gd name="connsiteX112" fmla="*/ 13058 w 607639"/>
              <a:gd name="connsiteY112" fmla="*/ 0 h 467284"/>
              <a:gd name="connsiteX113" fmla="*/ 594581 w 607639"/>
              <a:gd name="connsiteY113" fmla="*/ 0 h 467284"/>
              <a:gd name="connsiteX114" fmla="*/ 607639 w 607639"/>
              <a:gd name="connsiteY114" fmla="*/ 13039 h 467284"/>
              <a:gd name="connsiteX115" fmla="*/ 607639 w 607639"/>
              <a:gd name="connsiteY115" fmla="*/ 73231 h 467284"/>
              <a:gd name="connsiteX116" fmla="*/ 594581 w 607639"/>
              <a:gd name="connsiteY116" fmla="*/ 86270 h 467284"/>
              <a:gd name="connsiteX117" fmla="*/ 574236 w 607639"/>
              <a:gd name="connsiteY117" fmla="*/ 86270 h 467284"/>
              <a:gd name="connsiteX118" fmla="*/ 574236 w 607639"/>
              <a:gd name="connsiteY118" fmla="*/ 454245 h 467284"/>
              <a:gd name="connsiteX119" fmla="*/ 561178 w 607639"/>
              <a:gd name="connsiteY119" fmla="*/ 467284 h 467284"/>
              <a:gd name="connsiteX120" fmla="*/ 46309 w 607639"/>
              <a:gd name="connsiteY120" fmla="*/ 467284 h 467284"/>
              <a:gd name="connsiteX121" fmla="*/ 33252 w 607639"/>
              <a:gd name="connsiteY121" fmla="*/ 454245 h 467284"/>
              <a:gd name="connsiteX122" fmla="*/ 33252 w 607639"/>
              <a:gd name="connsiteY122" fmla="*/ 86270 h 467284"/>
              <a:gd name="connsiteX123" fmla="*/ 13058 w 607639"/>
              <a:gd name="connsiteY123" fmla="*/ 86270 h 467284"/>
              <a:gd name="connsiteX124" fmla="*/ 0 w 607639"/>
              <a:gd name="connsiteY124" fmla="*/ 73231 h 467284"/>
              <a:gd name="connsiteX125" fmla="*/ 0 w 607639"/>
              <a:gd name="connsiteY125" fmla="*/ 13039 h 467284"/>
              <a:gd name="connsiteX126" fmla="*/ 13058 w 607639"/>
              <a:gd name="connsiteY126" fmla="*/ 0 h 46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607639" h="467284">
                <a:moveTo>
                  <a:pt x="316877" y="350994"/>
                </a:moveTo>
                <a:lnTo>
                  <a:pt x="316877" y="441206"/>
                </a:lnTo>
                <a:lnTo>
                  <a:pt x="355291" y="441206"/>
                </a:lnTo>
                <a:lnTo>
                  <a:pt x="355291" y="350994"/>
                </a:lnTo>
                <a:close/>
                <a:moveTo>
                  <a:pt x="252348" y="350994"/>
                </a:moveTo>
                <a:lnTo>
                  <a:pt x="252348" y="441206"/>
                </a:lnTo>
                <a:lnTo>
                  <a:pt x="290762" y="441206"/>
                </a:lnTo>
                <a:lnTo>
                  <a:pt x="290762" y="350994"/>
                </a:lnTo>
                <a:close/>
                <a:moveTo>
                  <a:pt x="431511" y="323401"/>
                </a:moveTo>
                <a:lnTo>
                  <a:pt x="486052" y="323401"/>
                </a:lnTo>
                <a:cubicBezTo>
                  <a:pt x="489851" y="323401"/>
                  <a:pt x="493041" y="326585"/>
                  <a:pt x="493041" y="330375"/>
                </a:cubicBezTo>
                <a:lnTo>
                  <a:pt x="493041" y="384956"/>
                </a:lnTo>
                <a:cubicBezTo>
                  <a:pt x="493041" y="388747"/>
                  <a:pt x="489851" y="391779"/>
                  <a:pt x="486052" y="391779"/>
                </a:cubicBezTo>
                <a:lnTo>
                  <a:pt x="431511" y="391779"/>
                </a:lnTo>
                <a:cubicBezTo>
                  <a:pt x="427561" y="391779"/>
                  <a:pt x="424522" y="388747"/>
                  <a:pt x="424522" y="384956"/>
                </a:cubicBezTo>
                <a:lnTo>
                  <a:pt x="424522" y="330375"/>
                </a:lnTo>
                <a:cubicBezTo>
                  <a:pt x="424522" y="326585"/>
                  <a:pt x="427561" y="323401"/>
                  <a:pt x="431511" y="323401"/>
                </a:cubicBezTo>
                <a:close/>
                <a:moveTo>
                  <a:pt x="121650" y="323401"/>
                </a:moveTo>
                <a:lnTo>
                  <a:pt x="176136" y="323401"/>
                </a:lnTo>
                <a:cubicBezTo>
                  <a:pt x="179930" y="323401"/>
                  <a:pt x="183117" y="326585"/>
                  <a:pt x="183117" y="330375"/>
                </a:cubicBezTo>
                <a:lnTo>
                  <a:pt x="183117" y="384956"/>
                </a:lnTo>
                <a:cubicBezTo>
                  <a:pt x="183117" y="388747"/>
                  <a:pt x="179930" y="391779"/>
                  <a:pt x="176136" y="391779"/>
                </a:cubicBezTo>
                <a:lnTo>
                  <a:pt x="121650" y="391779"/>
                </a:lnTo>
                <a:cubicBezTo>
                  <a:pt x="117704" y="391779"/>
                  <a:pt x="114669" y="388747"/>
                  <a:pt x="114669" y="384956"/>
                </a:cubicBezTo>
                <a:lnTo>
                  <a:pt x="114669" y="330375"/>
                </a:lnTo>
                <a:cubicBezTo>
                  <a:pt x="114669" y="326585"/>
                  <a:pt x="117704" y="323401"/>
                  <a:pt x="121650" y="323401"/>
                </a:cubicBezTo>
                <a:close/>
                <a:moveTo>
                  <a:pt x="431511" y="220305"/>
                </a:moveTo>
                <a:lnTo>
                  <a:pt x="486052" y="220305"/>
                </a:lnTo>
                <a:cubicBezTo>
                  <a:pt x="489851" y="220305"/>
                  <a:pt x="493041" y="223489"/>
                  <a:pt x="493041" y="227279"/>
                </a:cubicBezTo>
                <a:lnTo>
                  <a:pt x="493041" y="281709"/>
                </a:lnTo>
                <a:cubicBezTo>
                  <a:pt x="493041" y="285651"/>
                  <a:pt x="489851" y="288683"/>
                  <a:pt x="486052" y="288683"/>
                </a:cubicBezTo>
                <a:lnTo>
                  <a:pt x="431511" y="288683"/>
                </a:lnTo>
                <a:cubicBezTo>
                  <a:pt x="427561" y="288683"/>
                  <a:pt x="424522" y="285651"/>
                  <a:pt x="424522" y="281709"/>
                </a:cubicBezTo>
                <a:lnTo>
                  <a:pt x="424522" y="227279"/>
                </a:lnTo>
                <a:cubicBezTo>
                  <a:pt x="424522" y="223489"/>
                  <a:pt x="427561" y="220305"/>
                  <a:pt x="431511" y="220305"/>
                </a:cubicBezTo>
                <a:close/>
                <a:moveTo>
                  <a:pt x="328114" y="220305"/>
                </a:moveTo>
                <a:lnTo>
                  <a:pt x="382751" y="220305"/>
                </a:lnTo>
                <a:cubicBezTo>
                  <a:pt x="386545" y="220305"/>
                  <a:pt x="389732" y="223489"/>
                  <a:pt x="389732" y="227279"/>
                </a:cubicBezTo>
                <a:lnTo>
                  <a:pt x="389732" y="281709"/>
                </a:lnTo>
                <a:cubicBezTo>
                  <a:pt x="389732" y="285651"/>
                  <a:pt x="386545" y="288683"/>
                  <a:pt x="382751" y="288683"/>
                </a:cubicBezTo>
                <a:lnTo>
                  <a:pt x="328114" y="288683"/>
                </a:lnTo>
                <a:cubicBezTo>
                  <a:pt x="324319" y="288683"/>
                  <a:pt x="321284" y="285651"/>
                  <a:pt x="321284" y="281709"/>
                </a:cubicBezTo>
                <a:lnTo>
                  <a:pt x="321284" y="227279"/>
                </a:lnTo>
                <a:cubicBezTo>
                  <a:pt x="321284" y="223489"/>
                  <a:pt x="324319" y="220305"/>
                  <a:pt x="328114" y="220305"/>
                </a:cubicBezTo>
                <a:close/>
                <a:moveTo>
                  <a:pt x="224887" y="220305"/>
                </a:moveTo>
                <a:lnTo>
                  <a:pt x="279373" y="220305"/>
                </a:lnTo>
                <a:cubicBezTo>
                  <a:pt x="283319" y="220305"/>
                  <a:pt x="286354" y="223489"/>
                  <a:pt x="286354" y="227279"/>
                </a:cubicBezTo>
                <a:lnTo>
                  <a:pt x="286354" y="281709"/>
                </a:lnTo>
                <a:cubicBezTo>
                  <a:pt x="286354" y="285651"/>
                  <a:pt x="283319" y="288683"/>
                  <a:pt x="279373" y="288683"/>
                </a:cubicBezTo>
                <a:lnTo>
                  <a:pt x="224887" y="288683"/>
                </a:lnTo>
                <a:cubicBezTo>
                  <a:pt x="221093" y="288683"/>
                  <a:pt x="217906" y="285651"/>
                  <a:pt x="217906" y="281709"/>
                </a:cubicBezTo>
                <a:lnTo>
                  <a:pt x="217906" y="227279"/>
                </a:lnTo>
                <a:cubicBezTo>
                  <a:pt x="217906" y="223489"/>
                  <a:pt x="221093" y="220305"/>
                  <a:pt x="224887" y="220305"/>
                </a:cubicBezTo>
                <a:close/>
                <a:moveTo>
                  <a:pt x="121650" y="220305"/>
                </a:moveTo>
                <a:lnTo>
                  <a:pt x="176136" y="220305"/>
                </a:lnTo>
                <a:cubicBezTo>
                  <a:pt x="179930" y="220305"/>
                  <a:pt x="183117" y="223489"/>
                  <a:pt x="183117" y="227279"/>
                </a:cubicBezTo>
                <a:lnTo>
                  <a:pt x="183117" y="281709"/>
                </a:lnTo>
                <a:cubicBezTo>
                  <a:pt x="183117" y="285651"/>
                  <a:pt x="179930" y="288683"/>
                  <a:pt x="176136" y="288683"/>
                </a:cubicBezTo>
                <a:lnTo>
                  <a:pt x="121650" y="288683"/>
                </a:lnTo>
                <a:cubicBezTo>
                  <a:pt x="117704" y="288683"/>
                  <a:pt x="114669" y="285651"/>
                  <a:pt x="114669" y="281709"/>
                </a:cubicBezTo>
                <a:lnTo>
                  <a:pt x="114669" y="227279"/>
                </a:lnTo>
                <a:cubicBezTo>
                  <a:pt x="114669" y="223489"/>
                  <a:pt x="117704" y="220305"/>
                  <a:pt x="121650" y="220305"/>
                </a:cubicBezTo>
                <a:close/>
                <a:moveTo>
                  <a:pt x="431511" y="117209"/>
                </a:moveTo>
                <a:lnTo>
                  <a:pt x="486052" y="117209"/>
                </a:lnTo>
                <a:cubicBezTo>
                  <a:pt x="489851" y="117209"/>
                  <a:pt x="493041" y="120241"/>
                  <a:pt x="493041" y="124183"/>
                </a:cubicBezTo>
                <a:lnTo>
                  <a:pt x="493041" y="178613"/>
                </a:lnTo>
                <a:cubicBezTo>
                  <a:pt x="493041" y="182403"/>
                  <a:pt x="489851" y="185587"/>
                  <a:pt x="486052" y="185587"/>
                </a:cubicBezTo>
                <a:lnTo>
                  <a:pt x="431511" y="185587"/>
                </a:lnTo>
                <a:cubicBezTo>
                  <a:pt x="427561" y="185587"/>
                  <a:pt x="424522" y="182403"/>
                  <a:pt x="424522" y="178613"/>
                </a:cubicBezTo>
                <a:lnTo>
                  <a:pt x="424522" y="124183"/>
                </a:lnTo>
                <a:cubicBezTo>
                  <a:pt x="424522" y="120241"/>
                  <a:pt x="427561" y="117209"/>
                  <a:pt x="431511" y="117209"/>
                </a:cubicBezTo>
                <a:close/>
                <a:moveTo>
                  <a:pt x="328114" y="117209"/>
                </a:moveTo>
                <a:lnTo>
                  <a:pt x="382751" y="117209"/>
                </a:lnTo>
                <a:cubicBezTo>
                  <a:pt x="386545" y="117209"/>
                  <a:pt x="389732" y="120241"/>
                  <a:pt x="389732" y="124183"/>
                </a:cubicBezTo>
                <a:lnTo>
                  <a:pt x="389732" y="178613"/>
                </a:lnTo>
                <a:cubicBezTo>
                  <a:pt x="389732" y="182403"/>
                  <a:pt x="386545" y="185587"/>
                  <a:pt x="382751" y="185587"/>
                </a:cubicBezTo>
                <a:lnTo>
                  <a:pt x="328114" y="185587"/>
                </a:lnTo>
                <a:cubicBezTo>
                  <a:pt x="324319" y="185587"/>
                  <a:pt x="321284" y="182403"/>
                  <a:pt x="321284" y="178613"/>
                </a:cubicBezTo>
                <a:lnTo>
                  <a:pt x="321284" y="124183"/>
                </a:lnTo>
                <a:cubicBezTo>
                  <a:pt x="321284" y="120241"/>
                  <a:pt x="324319" y="117209"/>
                  <a:pt x="328114" y="117209"/>
                </a:cubicBezTo>
                <a:close/>
                <a:moveTo>
                  <a:pt x="224887" y="117209"/>
                </a:moveTo>
                <a:lnTo>
                  <a:pt x="279373" y="117209"/>
                </a:lnTo>
                <a:cubicBezTo>
                  <a:pt x="283319" y="117209"/>
                  <a:pt x="286354" y="120241"/>
                  <a:pt x="286354" y="124183"/>
                </a:cubicBezTo>
                <a:lnTo>
                  <a:pt x="286354" y="178613"/>
                </a:lnTo>
                <a:cubicBezTo>
                  <a:pt x="286354" y="182403"/>
                  <a:pt x="283319" y="185587"/>
                  <a:pt x="279373" y="185587"/>
                </a:cubicBezTo>
                <a:lnTo>
                  <a:pt x="224887" y="185587"/>
                </a:lnTo>
                <a:cubicBezTo>
                  <a:pt x="221093" y="185587"/>
                  <a:pt x="217906" y="182403"/>
                  <a:pt x="217906" y="178613"/>
                </a:cubicBezTo>
                <a:lnTo>
                  <a:pt x="217906" y="124183"/>
                </a:lnTo>
                <a:cubicBezTo>
                  <a:pt x="217906" y="120241"/>
                  <a:pt x="221093" y="117209"/>
                  <a:pt x="224887" y="117209"/>
                </a:cubicBezTo>
                <a:close/>
                <a:moveTo>
                  <a:pt x="121650" y="117209"/>
                </a:moveTo>
                <a:lnTo>
                  <a:pt x="176136" y="117209"/>
                </a:lnTo>
                <a:cubicBezTo>
                  <a:pt x="179930" y="117209"/>
                  <a:pt x="183117" y="120241"/>
                  <a:pt x="183117" y="124183"/>
                </a:cubicBezTo>
                <a:lnTo>
                  <a:pt x="183117" y="178613"/>
                </a:lnTo>
                <a:cubicBezTo>
                  <a:pt x="183117" y="182403"/>
                  <a:pt x="179930" y="185587"/>
                  <a:pt x="176136" y="185587"/>
                </a:cubicBezTo>
                <a:lnTo>
                  <a:pt x="121650" y="185587"/>
                </a:lnTo>
                <a:cubicBezTo>
                  <a:pt x="117704" y="185587"/>
                  <a:pt x="114669" y="182403"/>
                  <a:pt x="114669" y="178613"/>
                </a:cubicBezTo>
                <a:lnTo>
                  <a:pt x="114669" y="124183"/>
                </a:lnTo>
                <a:cubicBezTo>
                  <a:pt x="114669" y="120241"/>
                  <a:pt x="117704" y="117209"/>
                  <a:pt x="121650" y="117209"/>
                </a:cubicBezTo>
                <a:close/>
                <a:moveTo>
                  <a:pt x="59367" y="86270"/>
                </a:moveTo>
                <a:lnTo>
                  <a:pt x="59367" y="441206"/>
                </a:lnTo>
                <a:lnTo>
                  <a:pt x="226232" y="441206"/>
                </a:lnTo>
                <a:lnTo>
                  <a:pt x="226232" y="337955"/>
                </a:lnTo>
                <a:cubicBezTo>
                  <a:pt x="226232" y="330677"/>
                  <a:pt x="232154" y="324916"/>
                  <a:pt x="239290" y="324916"/>
                </a:cubicBezTo>
                <a:lnTo>
                  <a:pt x="368349" y="324916"/>
                </a:lnTo>
                <a:cubicBezTo>
                  <a:pt x="375485" y="324916"/>
                  <a:pt x="381407" y="330677"/>
                  <a:pt x="381407" y="337955"/>
                </a:cubicBezTo>
                <a:lnTo>
                  <a:pt x="381407" y="441206"/>
                </a:lnTo>
                <a:lnTo>
                  <a:pt x="548120" y="441206"/>
                </a:lnTo>
                <a:lnTo>
                  <a:pt x="548120" y="86270"/>
                </a:lnTo>
                <a:close/>
                <a:moveTo>
                  <a:pt x="26115" y="26078"/>
                </a:moveTo>
                <a:lnTo>
                  <a:pt x="26115" y="60192"/>
                </a:lnTo>
                <a:lnTo>
                  <a:pt x="581524" y="60192"/>
                </a:lnTo>
                <a:lnTo>
                  <a:pt x="581524" y="26078"/>
                </a:lnTo>
                <a:close/>
                <a:moveTo>
                  <a:pt x="13058" y="0"/>
                </a:moveTo>
                <a:lnTo>
                  <a:pt x="594581" y="0"/>
                </a:lnTo>
                <a:cubicBezTo>
                  <a:pt x="601718" y="0"/>
                  <a:pt x="607639" y="5761"/>
                  <a:pt x="607639" y="13039"/>
                </a:cubicBezTo>
                <a:lnTo>
                  <a:pt x="607639" y="73231"/>
                </a:lnTo>
                <a:cubicBezTo>
                  <a:pt x="607639" y="80509"/>
                  <a:pt x="601718" y="86270"/>
                  <a:pt x="594581" y="86270"/>
                </a:cubicBezTo>
                <a:lnTo>
                  <a:pt x="574236" y="86270"/>
                </a:lnTo>
                <a:lnTo>
                  <a:pt x="574236" y="454245"/>
                </a:lnTo>
                <a:cubicBezTo>
                  <a:pt x="574236" y="461523"/>
                  <a:pt x="568466" y="467284"/>
                  <a:pt x="561178" y="467284"/>
                </a:cubicBezTo>
                <a:lnTo>
                  <a:pt x="46309" y="467284"/>
                </a:lnTo>
                <a:cubicBezTo>
                  <a:pt x="39173" y="467284"/>
                  <a:pt x="33252" y="461523"/>
                  <a:pt x="33252" y="454245"/>
                </a:cubicBezTo>
                <a:lnTo>
                  <a:pt x="33252" y="86270"/>
                </a:lnTo>
                <a:lnTo>
                  <a:pt x="13058" y="86270"/>
                </a:lnTo>
                <a:cubicBezTo>
                  <a:pt x="5922" y="86270"/>
                  <a:pt x="0" y="80509"/>
                  <a:pt x="0" y="73231"/>
                </a:cubicBezTo>
                <a:lnTo>
                  <a:pt x="0" y="13039"/>
                </a:lnTo>
                <a:cubicBezTo>
                  <a:pt x="0" y="5761"/>
                  <a:pt x="5922" y="0"/>
                  <a:pt x="130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69" tIns="41985" rIns="83969" bIns="419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9694">
              <a:defRPr/>
            </a:pPr>
            <a:endParaRPr sz="1700">
              <a:solidFill>
                <a:prstClr val="black"/>
              </a:solidFill>
              <a:ea typeface="苹方 常规"/>
            </a:endParaRPr>
          </a:p>
        </p:txBody>
      </p:sp>
      <p:sp>
        <p:nvSpPr>
          <p:cNvPr id="65" name="ïṧḷïḓê-Oval 71">
            <a:extLst>
              <a:ext uri="{FF2B5EF4-FFF2-40B4-BE49-F238E27FC236}">
                <a16:creationId xmlns:a16="http://schemas.microsoft.com/office/drawing/2014/main" xmlns="" id="{E0A82AA4-EEFE-44A4-966A-16E21F8B7C4E}"/>
              </a:ext>
            </a:extLst>
          </p:cNvPr>
          <p:cNvSpPr>
            <a:spLocks/>
          </p:cNvSpPr>
          <p:nvPr/>
        </p:nvSpPr>
        <p:spPr bwMode="auto">
          <a:xfrm>
            <a:off x="2156371" y="4956397"/>
            <a:ext cx="436422" cy="1120690"/>
          </a:xfrm>
          <a:prstGeom prst="ellipse">
            <a:avLst/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endParaRPr sz="180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6" name="ïṧḷïḓê-Freeform: Shape 73">
            <a:extLst>
              <a:ext uri="{FF2B5EF4-FFF2-40B4-BE49-F238E27FC236}">
                <a16:creationId xmlns:a16="http://schemas.microsoft.com/office/drawing/2014/main" xmlns="" id="{44F20887-2883-4E48-AA18-F3A8A6DEE72F}"/>
              </a:ext>
            </a:extLst>
          </p:cNvPr>
          <p:cNvSpPr>
            <a:spLocks/>
          </p:cNvSpPr>
          <p:nvPr/>
        </p:nvSpPr>
        <p:spPr bwMode="auto">
          <a:xfrm>
            <a:off x="2292544" y="5287567"/>
            <a:ext cx="158826" cy="458354"/>
          </a:xfrm>
          <a:custGeom>
            <a:avLst/>
            <a:gdLst>
              <a:gd name="connsiteX0" fmla="*/ 270011 w 540120"/>
              <a:gd name="connsiteY0" fmla="*/ 432024 h 607004"/>
              <a:gd name="connsiteX1" fmla="*/ 198589 w 540120"/>
              <a:gd name="connsiteY1" fmla="*/ 461672 h 607004"/>
              <a:gd name="connsiteX2" fmla="*/ 210913 w 540120"/>
              <a:gd name="connsiteY2" fmla="*/ 504690 h 607004"/>
              <a:gd name="connsiteX3" fmla="*/ 270011 w 540120"/>
              <a:gd name="connsiteY3" fmla="*/ 581135 h 607004"/>
              <a:gd name="connsiteX4" fmla="*/ 329207 w 540120"/>
              <a:gd name="connsiteY4" fmla="*/ 504690 h 607004"/>
              <a:gd name="connsiteX5" fmla="*/ 341531 w 540120"/>
              <a:gd name="connsiteY5" fmla="*/ 461672 h 607004"/>
              <a:gd name="connsiteX6" fmla="*/ 270011 w 540120"/>
              <a:gd name="connsiteY6" fmla="*/ 432024 h 607004"/>
              <a:gd name="connsiteX7" fmla="*/ 353952 w 540120"/>
              <a:gd name="connsiteY7" fmla="*/ 385808 h 607004"/>
              <a:gd name="connsiteX8" fmla="*/ 326975 w 540120"/>
              <a:gd name="connsiteY8" fmla="*/ 401989 h 607004"/>
              <a:gd name="connsiteX9" fmla="*/ 299512 w 540120"/>
              <a:gd name="connsiteY9" fmla="*/ 417200 h 607004"/>
              <a:gd name="connsiteX10" fmla="*/ 346771 w 540120"/>
              <a:gd name="connsiteY10" fmla="*/ 436190 h 607004"/>
              <a:gd name="connsiteX11" fmla="*/ 353952 w 540120"/>
              <a:gd name="connsiteY11" fmla="*/ 385808 h 607004"/>
              <a:gd name="connsiteX12" fmla="*/ 186168 w 540120"/>
              <a:gd name="connsiteY12" fmla="*/ 385808 h 607004"/>
              <a:gd name="connsiteX13" fmla="*/ 193349 w 540120"/>
              <a:gd name="connsiteY13" fmla="*/ 436190 h 607004"/>
              <a:gd name="connsiteX14" fmla="*/ 240608 w 540120"/>
              <a:gd name="connsiteY14" fmla="*/ 417200 h 607004"/>
              <a:gd name="connsiteX15" fmla="*/ 213145 w 540120"/>
              <a:gd name="connsiteY15" fmla="*/ 401989 h 607004"/>
              <a:gd name="connsiteX16" fmla="*/ 186168 w 540120"/>
              <a:gd name="connsiteY16" fmla="*/ 385808 h 607004"/>
              <a:gd name="connsiteX17" fmla="*/ 443037 w 540120"/>
              <a:gd name="connsiteY17" fmla="*/ 320797 h 607004"/>
              <a:gd name="connsiteX18" fmla="*/ 381512 w 540120"/>
              <a:gd name="connsiteY18" fmla="*/ 367787 h 607004"/>
              <a:gd name="connsiteX19" fmla="*/ 371517 w 540120"/>
              <a:gd name="connsiteY19" fmla="*/ 444329 h 607004"/>
              <a:gd name="connsiteX20" fmla="*/ 409363 w 540120"/>
              <a:gd name="connsiteY20" fmla="*/ 454115 h 607004"/>
              <a:gd name="connsiteX21" fmla="*/ 438184 w 540120"/>
              <a:gd name="connsiteY21" fmla="*/ 438031 h 607004"/>
              <a:gd name="connsiteX22" fmla="*/ 469917 w 540120"/>
              <a:gd name="connsiteY22" fmla="*/ 459734 h 607004"/>
              <a:gd name="connsiteX23" fmla="*/ 510869 w 540120"/>
              <a:gd name="connsiteY23" fmla="*/ 442294 h 607004"/>
              <a:gd name="connsiteX24" fmla="*/ 474187 w 540120"/>
              <a:gd name="connsiteY24" fmla="*/ 352963 h 607004"/>
              <a:gd name="connsiteX25" fmla="*/ 443037 w 540120"/>
              <a:gd name="connsiteY25" fmla="*/ 320797 h 607004"/>
              <a:gd name="connsiteX26" fmla="*/ 97084 w 540120"/>
              <a:gd name="connsiteY26" fmla="*/ 320797 h 607004"/>
              <a:gd name="connsiteX27" fmla="*/ 78160 w 540120"/>
              <a:gd name="connsiteY27" fmla="*/ 339593 h 607004"/>
              <a:gd name="connsiteX28" fmla="*/ 82139 w 540120"/>
              <a:gd name="connsiteY28" fmla="*/ 355482 h 607004"/>
              <a:gd name="connsiteX29" fmla="*/ 48078 w 540120"/>
              <a:gd name="connsiteY29" fmla="*/ 389393 h 607004"/>
              <a:gd name="connsiteX30" fmla="*/ 39829 w 540120"/>
              <a:gd name="connsiteY30" fmla="*/ 388424 h 607004"/>
              <a:gd name="connsiteX31" fmla="*/ 29251 w 540120"/>
              <a:gd name="connsiteY31" fmla="*/ 442294 h 607004"/>
              <a:gd name="connsiteX32" fmla="*/ 125128 w 540120"/>
              <a:gd name="connsiteY32" fmla="*/ 455277 h 607004"/>
              <a:gd name="connsiteX33" fmla="*/ 168506 w 540120"/>
              <a:gd name="connsiteY33" fmla="*/ 444329 h 607004"/>
              <a:gd name="connsiteX34" fmla="*/ 158608 w 540120"/>
              <a:gd name="connsiteY34" fmla="*/ 367787 h 607004"/>
              <a:gd name="connsiteX35" fmla="*/ 97084 w 540120"/>
              <a:gd name="connsiteY35" fmla="*/ 320797 h 607004"/>
              <a:gd name="connsiteX36" fmla="*/ 270011 w 540120"/>
              <a:gd name="connsiteY36" fmla="*/ 275742 h 607004"/>
              <a:gd name="connsiteX37" fmla="*/ 242245 w 540120"/>
              <a:gd name="connsiteY37" fmla="*/ 303453 h 607004"/>
              <a:gd name="connsiteX38" fmla="*/ 270011 w 540120"/>
              <a:gd name="connsiteY38" fmla="*/ 331261 h 607004"/>
              <a:gd name="connsiteX39" fmla="*/ 297874 w 540120"/>
              <a:gd name="connsiteY39" fmla="*/ 303453 h 607004"/>
              <a:gd name="connsiteX40" fmla="*/ 270011 w 540120"/>
              <a:gd name="connsiteY40" fmla="*/ 275742 h 607004"/>
              <a:gd name="connsiteX41" fmla="*/ 383356 w 540120"/>
              <a:gd name="connsiteY41" fmla="*/ 272159 h 607004"/>
              <a:gd name="connsiteX42" fmla="*/ 383938 w 540120"/>
              <a:gd name="connsiteY42" fmla="*/ 303454 h 607004"/>
              <a:gd name="connsiteX43" fmla="*/ 383356 w 540120"/>
              <a:gd name="connsiteY43" fmla="*/ 334845 h 607004"/>
              <a:gd name="connsiteX44" fmla="*/ 423531 w 540120"/>
              <a:gd name="connsiteY44" fmla="*/ 303454 h 607004"/>
              <a:gd name="connsiteX45" fmla="*/ 383356 w 540120"/>
              <a:gd name="connsiteY45" fmla="*/ 272159 h 607004"/>
              <a:gd name="connsiteX46" fmla="*/ 156764 w 540120"/>
              <a:gd name="connsiteY46" fmla="*/ 272159 h 607004"/>
              <a:gd name="connsiteX47" fmla="*/ 116589 w 540120"/>
              <a:gd name="connsiteY47" fmla="*/ 303454 h 607004"/>
              <a:gd name="connsiteX48" fmla="*/ 156764 w 540120"/>
              <a:gd name="connsiteY48" fmla="*/ 334845 h 607004"/>
              <a:gd name="connsiteX49" fmla="*/ 156182 w 540120"/>
              <a:gd name="connsiteY49" fmla="*/ 303454 h 607004"/>
              <a:gd name="connsiteX50" fmla="*/ 156764 w 540120"/>
              <a:gd name="connsiteY50" fmla="*/ 272159 h 607004"/>
              <a:gd name="connsiteX51" fmla="*/ 270011 w 540120"/>
              <a:gd name="connsiteY51" fmla="*/ 249872 h 607004"/>
              <a:gd name="connsiteX52" fmla="*/ 323795 w 540120"/>
              <a:gd name="connsiteY52" fmla="*/ 303453 h 607004"/>
              <a:gd name="connsiteX53" fmla="*/ 270011 w 540120"/>
              <a:gd name="connsiteY53" fmla="*/ 357131 h 607004"/>
              <a:gd name="connsiteX54" fmla="*/ 216324 w 540120"/>
              <a:gd name="connsiteY54" fmla="*/ 303453 h 607004"/>
              <a:gd name="connsiteX55" fmla="*/ 270011 w 540120"/>
              <a:gd name="connsiteY55" fmla="*/ 249872 h 607004"/>
              <a:gd name="connsiteX56" fmla="*/ 270011 w 540120"/>
              <a:gd name="connsiteY56" fmla="*/ 203756 h 607004"/>
              <a:gd name="connsiteX57" fmla="*/ 226052 w 540120"/>
              <a:gd name="connsiteY57" fmla="*/ 227396 h 607004"/>
              <a:gd name="connsiteX58" fmla="*/ 183547 w 540120"/>
              <a:gd name="connsiteY58" fmla="*/ 253653 h 607004"/>
              <a:gd name="connsiteX59" fmla="*/ 181995 w 540120"/>
              <a:gd name="connsiteY59" fmla="*/ 303454 h 607004"/>
              <a:gd name="connsiteX60" fmla="*/ 183547 w 540120"/>
              <a:gd name="connsiteY60" fmla="*/ 353351 h 607004"/>
              <a:gd name="connsiteX61" fmla="*/ 226052 w 540120"/>
              <a:gd name="connsiteY61" fmla="*/ 379608 h 607004"/>
              <a:gd name="connsiteX62" fmla="*/ 270011 w 540120"/>
              <a:gd name="connsiteY62" fmla="*/ 403248 h 607004"/>
              <a:gd name="connsiteX63" fmla="*/ 314068 w 540120"/>
              <a:gd name="connsiteY63" fmla="*/ 379608 h 607004"/>
              <a:gd name="connsiteX64" fmla="*/ 356573 w 540120"/>
              <a:gd name="connsiteY64" fmla="*/ 353351 h 607004"/>
              <a:gd name="connsiteX65" fmla="*/ 358028 w 540120"/>
              <a:gd name="connsiteY65" fmla="*/ 303454 h 607004"/>
              <a:gd name="connsiteX66" fmla="*/ 356573 w 540120"/>
              <a:gd name="connsiteY66" fmla="*/ 253653 h 607004"/>
              <a:gd name="connsiteX67" fmla="*/ 314068 w 540120"/>
              <a:gd name="connsiteY67" fmla="*/ 227396 h 607004"/>
              <a:gd name="connsiteX68" fmla="*/ 270011 w 540120"/>
              <a:gd name="connsiteY68" fmla="*/ 203756 h 607004"/>
              <a:gd name="connsiteX69" fmla="*/ 346771 w 540120"/>
              <a:gd name="connsiteY69" fmla="*/ 170814 h 607004"/>
              <a:gd name="connsiteX70" fmla="*/ 299512 w 540120"/>
              <a:gd name="connsiteY70" fmla="*/ 189804 h 607004"/>
              <a:gd name="connsiteX71" fmla="*/ 326975 w 540120"/>
              <a:gd name="connsiteY71" fmla="*/ 205015 h 607004"/>
              <a:gd name="connsiteX72" fmla="*/ 353952 w 540120"/>
              <a:gd name="connsiteY72" fmla="*/ 221196 h 607004"/>
              <a:gd name="connsiteX73" fmla="*/ 346771 w 540120"/>
              <a:gd name="connsiteY73" fmla="*/ 170814 h 607004"/>
              <a:gd name="connsiteX74" fmla="*/ 193349 w 540120"/>
              <a:gd name="connsiteY74" fmla="*/ 170814 h 607004"/>
              <a:gd name="connsiteX75" fmla="*/ 186168 w 540120"/>
              <a:gd name="connsiteY75" fmla="*/ 221196 h 607004"/>
              <a:gd name="connsiteX76" fmla="*/ 213145 w 540120"/>
              <a:gd name="connsiteY76" fmla="*/ 205015 h 607004"/>
              <a:gd name="connsiteX77" fmla="*/ 240608 w 540120"/>
              <a:gd name="connsiteY77" fmla="*/ 189804 h 607004"/>
              <a:gd name="connsiteX78" fmla="*/ 193349 w 540120"/>
              <a:gd name="connsiteY78" fmla="*/ 170814 h 607004"/>
              <a:gd name="connsiteX79" fmla="*/ 477814 w 540120"/>
              <a:gd name="connsiteY79" fmla="*/ 147972 h 607004"/>
              <a:gd name="connsiteX80" fmla="*/ 414992 w 540120"/>
              <a:gd name="connsiteY80" fmla="*/ 151727 h 607004"/>
              <a:gd name="connsiteX81" fmla="*/ 371517 w 540120"/>
              <a:gd name="connsiteY81" fmla="*/ 162578 h 607004"/>
              <a:gd name="connsiteX82" fmla="*/ 381512 w 540120"/>
              <a:gd name="connsiteY82" fmla="*/ 239217 h 607004"/>
              <a:gd name="connsiteX83" fmla="*/ 443037 w 540120"/>
              <a:gd name="connsiteY83" fmla="*/ 286207 h 607004"/>
              <a:gd name="connsiteX84" fmla="*/ 474187 w 540120"/>
              <a:gd name="connsiteY84" fmla="*/ 254041 h 607004"/>
              <a:gd name="connsiteX85" fmla="*/ 510869 w 540120"/>
              <a:gd name="connsiteY85" fmla="*/ 164710 h 607004"/>
              <a:gd name="connsiteX86" fmla="*/ 477814 w 540120"/>
              <a:gd name="connsiteY86" fmla="*/ 147972 h 607004"/>
              <a:gd name="connsiteX87" fmla="*/ 79810 w 540120"/>
              <a:gd name="connsiteY87" fmla="*/ 146882 h 607004"/>
              <a:gd name="connsiteX88" fmla="*/ 29251 w 540120"/>
              <a:gd name="connsiteY88" fmla="*/ 164710 h 607004"/>
              <a:gd name="connsiteX89" fmla="*/ 65933 w 540120"/>
              <a:gd name="connsiteY89" fmla="*/ 254041 h 607004"/>
              <a:gd name="connsiteX90" fmla="*/ 97084 w 540120"/>
              <a:gd name="connsiteY90" fmla="*/ 286207 h 607004"/>
              <a:gd name="connsiteX91" fmla="*/ 158608 w 540120"/>
              <a:gd name="connsiteY91" fmla="*/ 239217 h 607004"/>
              <a:gd name="connsiteX92" fmla="*/ 168506 w 540120"/>
              <a:gd name="connsiteY92" fmla="*/ 162578 h 607004"/>
              <a:gd name="connsiteX93" fmla="*/ 125128 w 540120"/>
              <a:gd name="connsiteY93" fmla="*/ 151727 h 607004"/>
              <a:gd name="connsiteX94" fmla="*/ 79810 w 540120"/>
              <a:gd name="connsiteY94" fmla="*/ 146882 h 607004"/>
              <a:gd name="connsiteX95" fmla="*/ 270011 w 540120"/>
              <a:gd name="connsiteY95" fmla="*/ 25869 h 607004"/>
              <a:gd name="connsiteX96" fmla="*/ 210913 w 540120"/>
              <a:gd name="connsiteY96" fmla="*/ 102217 h 607004"/>
              <a:gd name="connsiteX97" fmla="*/ 198589 w 540120"/>
              <a:gd name="connsiteY97" fmla="*/ 145332 h 607004"/>
              <a:gd name="connsiteX98" fmla="*/ 270011 w 540120"/>
              <a:gd name="connsiteY98" fmla="*/ 174980 h 607004"/>
              <a:gd name="connsiteX99" fmla="*/ 341531 w 540120"/>
              <a:gd name="connsiteY99" fmla="*/ 145332 h 607004"/>
              <a:gd name="connsiteX100" fmla="*/ 330759 w 540120"/>
              <a:gd name="connsiteY100" fmla="*/ 106868 h 607004"/>
              <a:gd name="connsiteX101" fmla="*/ 297474 w 540120"/>
              <a:gd name="connsiteY101" fmla="*/ 72860 h 607004"/>
              <a:gd name="connsiteX102" fmla="*/ 305043 w 540120"/>
              <a:gd name="connsiteY102" fmla="*/ 51544 h 607004"/>
              <a:gd name="connsiteX103" fmla="*/ 270011 w 540120"/>
              <a:gd name="connsiteY103" fmla="*/ 25869 h 607004"/>
              <a:gd name="connsiteX104" fmla="*/ 270011 w 540120"/>
              <a:gd name="connsiteY104" fmla="*/ 0 h 607004"/>
              <a:gd name="connsiteX105" fmla="*/ 319309 w 540120"/>
              <a:gd name="connsiteY105" fmla="*/ 27516 h 607004"/>
              <a:gd name="connsiteX106" fmla="*/ 327848 w 540120"/>
              <a:gd name="connsiteY106" fmla="*/ 39143 h 607004"/>
              <a:gd name="connsiteX107" fmla="*/ 331439 w 540120"/>
              <a:gd name="connsiteY107" fmla="*/ 38949 h 607004"/>
              <a:gd name="connsiteX108" fmla="*/ 365500 w 540120"/>
              <a:gd name="connsiteY108" fmla="*/ 72860 h 607004"/>
              <a:gd name="connsiteX109" fmla="*/ 354923 w 540120"/>
              <a:gd name="connsiteY109" fmla="*/ 97469 h 607004"/>
              <a:gd name="connsiteX110" fmla="*/ 366180 w 540120"/>
              <a:gd name="connsiteY110" fmla="*/ 137290 h 607004"/>
              <a:gd name="connsiteX111" fmla="*/ 410139 w 540120"/>
              <a:gd name="connsiteY111" fmla="*/ 126342 h 607004"/>
              <a:gd name="connsiteX112" fmla="*/ 484764 w 540120"/>
              <a:gd name="connsiteY112" fmla="*/ 122854 h 607004"/>
              <a:gd name="connsiteX113" fmla="*/ 533285 w 540120"/>
              <a:gd name="connsiteY113" fmla="*/ 151727 h 607004"/>
              <a:gd name="connsiteX114" fmla="*/ 534061 w 540120"/>
              <a:gd name="connsiteY114" fmla="*/ 208116 h 607004"/>
              <a:gd name="connsiteX115" fmla="*/ 493789 w 540120"/>
              <a:gd name="connsiteY115" fmla="*/ 270899 h 607004"/>
              <a:gd name="connsiteX116" fmla="*/ 462348 w 540120"/>
              <a:gd name="connsiteY116" fmla="*/ 303454 h 607004"/>
              <a:gd name="connsiteX117" fmla="*/ 493789 w 540120"/>
              <a:gd name="connsiteY117" fmla="*/ 336008 h 607004"/>
              <a:gd name="connsiteX118" fmla="*/ 534061 w 540120"/>
              <a:gd name="connsiteY118" fmla="*/ 398791 h 607004"/>
              <a:gd name="connsiteX119" fmla="*/ 533285 w 540120"/>
              <a:gd name="connsiteY119" fmla="*/ 455277 h 607004"/>
              <a:gd name="connsiteX120" fmla="*/ 484764 w 540120"/>
              <a:gd name="connsiteY120" fmla="*/ 484053 h 607004"/>
              <a:gd name="connsiteX121" fmla="*/ 469335 w 540120"/>
              <a:gd name="connsiteY121" fmla="*/ 485700 h 607004"/>
              <a:gd name="connsiteX122" fmla="*/ 438184 w 540120"/>
              <a:gd name="connsiteY122" fmla="*/ 505950 h 607004"/>
              <a:gd name="connsiteX123" fmla="*/ 405093 w 540120"/>
              <a:gd name="connsiteY123" fmla="*/ 479596 h 607004"/>
              <a:gd name="connsiteX124" fmla="*/ 366180 w 540120"/>
              <a:gd name="connsiteY124" fmla="*/ 469714 h 607004"/>
              <a:gd name="connsiteX125" fmla="*/ 353661 w 540120"/>
              <a:gd name="connsiteY125" fmla="*/ 513216 h 607004"/>
              <a:gd name="connsiteX126" fmla="*/ 319309 w 540120"/>
              <a:gd name="connsiteY126" fmla="*/ 579391 h 607004"/>
              <a:gd name="connsiteX127" fmla="*/ 270011 w 540120"/>
              <a:gd name="connsiteY127" fmla="*/ 607004 h 607004"/>
              <a:gd name="connsiteX128" fmla="*/ 220714 w 540120"/>
              <a:gd name="connsiteY128" fmla="*/ 579391 h 607004"/>
              <a:gd name="connsiteX129" fmla="*/ 186459 w 540120"/>
              <a:gd name="connsiteY129" fmla="*/ 513216 h 607004"/>
              <a:gd name="connsiteX130" fmla="*/ 173940 w 540120"/>
              <a:gd name="connsiteY130" fmla="*/ 469714 h 607004"/>
              <a:gd name="connsiteX131" fmla="*/ 129981 w 540120"/>
              <a:gd name="connsiteY131" fmla="*/ 480662 h 607004"/>
              <a:gd name="connsiteX132" fmla="*/ 79810 w 540120"/>
              <a:gd name="connsiteY132" fmla="*/ 485894 h 607004"/>
              <a:gd name="connsiteX133" fmla="*/ 55356 w 540120"/>
              <a:gd name="connsiteY133" fmla="*/ 484053 h 607004"/>
              <a:gd name="connsiteX134" fmla="*/ 6835 w 540120"/>
              <a:gd name="connsiteY134" fmla="*/ 455277 h 607004"/>
              <a:gd name="connsiteX135" fmla="*/ 6059 w 540120"/>
              <a:gd name="connsiteY135" fmla="*/ 398791 h 607004"/>
              <a:gd name="connsiteX136" fmla="*/ 18965 w 540120"/>
              <a:gd name="connsiteY136" fmla="*/ 372922 h 607004"/>
              <a:gd name="connsiteX137" fmla="*/ 14113 w 540120"/>
              <a:gd name="connsiteY137" fmla="*/ 355482 h 607004"/>
              <a:gd name="connsiteX138" fmla="*/ 48078 w 540120"/>
              <a:gd name="connsiteY138" fmla="*/ 321572 h 607004"/>
              <a:gd name="connsiteX139" fmla="*/ 58170 w 540120"/>
              <a:gd name="connsiteY139" fmla="*/ 323025 h 607004"/>
              <a:gd name="connsiteX140" fmla="*/ 77772 w 540120"/>
              <a:gd name="connsiteY140" fmla="*/ 303454 h 607004"/>
              <a:gd name="connsiteX141" fmla="*/ 46331 w 540120"/>
              <a:gd name="connsiteY141" fmla="*/ 270899 h 607004"/>
              <a:gd name="connsiteX142" fmla="*/ 6059 w 540120"/>
              <a:gd name="connsiteY142" fmla="*/ 208116 h 607004"/>
              <a:gd name="connsiteX143" fmla="*/ 6835 w 540120"/>
              <a:gd name="connsiteY143" fmla="*/ 151727 h 607004"/>
              <a:gd name="connsiteX144" fmla="*/ 55356 w 540120"/>
              <a:gd name="connsiteY144" fmla="*/ 122854 h 607004"/>
              <a:gd name="connsiteX145" fmla="*/ 129981 w 540120"/>
              <a:gd name="connsiteY145" fmla="*/ 126342 h 607004"/>
              <a:gd name="connsiteX146" fmla="*/ 173940 w 540120"/>
              <a:gd name="connsiteY146" fmla="*/ 137290 h 607004"/>
              <a:gd name="connsiteX147" fmla="*/ 186459 w 540120"/>
              <a:gd name="connsiteY147" fmla="*/ 93788 h 607004"/>
              <a:gd name="connsiteX148" fmla="*/ 220714 w 540120"/>
              <a:gd name="connsiteY148" fmla="*/ 27516 h 607004"/>
              <a:gd name="connsiteX149" fmla="*/ 270011 w 540120"/>
              <a:gd name="connsiteY149" fmla="*/ 0 h 60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540120" h="607004">
                <a:moveTo>
                  <a:pt x="270011" y="432024"/>
                </a:moveTo>
                <a:cubicBezTo>
                  <a:pt x="245751" y="443651"/>
                  <a:pt x="221782" y="453630"/>
                  <a:pt x="198589" y="461672"/>
                </a:cubicBezTo>
                <a:cubicBezTo>
                  <a:pt x="202179" y="476980"/>
                  <a:pt x="206255" y="491416"/>
                  <a:pt x="210913" y="504690"/>
                </a:cubicBezTo>
                <a:cubicBezTo>
                  <a:pt x="227507" y="552553"/>
                  <a:pt x="249633" y="581135"/>
                  <a:pt x="270011" y="581135"/>
                </a:cubicBezTo>
                <a:cubicBezTo>
                  <a:pt x="290487" y="581135"/>
                  <a:pt x="312613" y="552553"/>
                  <a:pt x="329207" y="504690"/>
                </a:cubicBezTo>
                <a:cubicBezTo>
                  <a:pt x="333865" y="491416"/>
                  <a:pt x="337941" y="476980"/>
                  <a:pt x="341531" y="461672"/>
                </a:cubicBezTo>
                <a:cubicBezTo>
                  <a:pt x="318338" y="453630"/>
                  <a:pt x="294369" y="443651"/>
                  <a:pt x="270011" y="432024"/>
                </a:cubicBezTo>
                <a:close/>
                <a:moveTo>
                  <a:pt x="353952" y="385808"/>
                </a:moveTo>
                <a:cubicBezTo>
                  <a:pt x="345122" y="391331"/>
                  <a:pt x="336194" y="396660"/>
                  <a:pt x="326975" y="401989"/>
                </a:cubicBezTo>
                <a:cubicBezTo>
                  <a:pt x="317853" y="407221"/>
                  <a:pt x="308634" y="412259"/>
                  <a:pt x="299512" y="417200"/>
                </a:cubicBezTo>
                <a:cubicBezTo>
                  <a:pt x="315524" y="424273"/>
                  <a:pt x="331342" y="430668"/>
                  <a:pt x="346771" y="436190"/>
                </a:cubicBezTo>
                <a:cubicBezTo>
                  <a:pt x="349683" y="420107"/>
                  <a:pt x="352109" y="403248"/>
                  <a:pt x="353952" y="385808"/>
                </a:cubicBezTo>
                <a:close/>
                <a:moveTo>
                  <a:pt x="186168" y="385808"/>
                </a:moveTo>
                <a:cubicBezTo>
                  <a:pt x="188011" y="403248"/>
                  <a:pt x="190437" y="420107"/>
                  <a:pt x="193349" y="436190"/>
                </a:cubicBezTo>
                <a:cubicBezTo>
                  <a:pt x="208778" y="430668"/>
                  <a:pt x="224596" y="424273"/>
                  <a:pt x="240608" y="417200"/>
                </a:cubicBezTo>
                <a:cubicBezTo>
                  <a:pt x="231389" y="412259"/>
                  <a:pt x="222267" y="407221"/>
                  <a:pt x="213145" y="401989"/>
                </a:cubicBezTo>
                <a:cubicBezTo>
                  <a:pt x="203926" y="396660"/>
                  <a:pt x="194998" y="391331"/>
                  <a:pt x="186168" y="385808"/>
                </a:cubicBezTo>
                <a:close/>
                <a:moveTo>
                  <a:pt x="443037" y="320797"/>
                </a:moveTo>
                <a:cubicBezTo>
                  <a:pt x="424405" y="336783"/>
                  <a:pt x="403735" y="352576"/>
                  <a:pt x="381512" y="367787"/>
                </a:cubicBezTo>
                <a:cubicBezTo>
                  <a:pt x="379474" y="394528"/>
                  <a:pt x="376078" y="420301"/>
                  <a:pt x="371517" y="444329"/>
                </a:cubicBezTo>
                <a:cubicBezTo>
                  <a:pt x="384520" y="448301"/>
                  <a:pt x="397233" y="451595"/>
                  <a:pt x="409363" y="454115"/>
                </a:cubicBezTo>
                <a:cubicBezTo>
                  <a:pt x="415283" y="444523"/>
                  <a:pt x="426054" y="438031"/>
                  <a:pt x="438184" y="438031"/>
                </a:cubicBezTo>
                <a:cubicBezTo>
                  <a:pt x="452644" y="438031"/>
                  <a:pt x="464968" y="447042"/>
                  <a:pt x="469917" y="459734"/>
                </a:cubicBezTo>
                <a:cubicBezTo>
                  <a:pt x="490587" y="458378"/>
                  <a:pt x="505046" y="452467"/>
                  <a:pt x="510869" y="442294"/>
                </a:cubicBezTo>
                <a:cubicBezTo>
                  <a:pt x="521058" y="424661"/>
                  <a:pt x="507375" y="391234"/>
                  <a:pt x="474187" y="352963"/>
                </a:cubicBezTo>
                <a:cubicBezTo>
                  <a:pt x="464968" y="342306"/>
                  <a:pt x="454487" y="331551"/>
                  <a:pt x="443037" y="320797"/>
                </a:cubicBezTo>
                <a:close/>
                <a:moveTo>
                  <a:pt x="97084" y="320797"/>
                </a:moveTo>
                <a:cubicBezTo>
                  <a:pt x="90388" y="327094"/>
                  <a:pt x="84080" y="333295"/>
                  <a:pt x="78160" y="339593"/>
                </a:cubicBezTo>
                <a:cubicBezTo>
                  <a:pt x="80683" y="344340"/>
                  <a:pt x="82139" y="349766"/>
                  <a:pt x="82139" y="355482"/>
                </a:cubicBezTo>
                <a:cubicBezTo>
                  <a:pt x="82139" y="374182"/>
                  <a:pt x="66904" y="389393"/>
                  <a:pt x="48078" y="389393"/>
                </a:cubicBezTo>
                <a:cubicBezTo>
                  <a:pt x="45263" y="389393"/>
                  <a:pt x="42546" y="389103"/>
                  <a:pt x="39829" y="388424"/>
                </a:cubicBezTo>
                <a:cubicBezTo>
                  <a:pt x="26340" y="411290"/>
                  <a:pt x="22362" y="430377"/>
                  <a:pt x="29251" y="442294"/>
                </a:cubicBezTo>
                <a:cubicBezTo>
                  <a:pt x="39441" y="460025"/>
                  <a:pt x="75249" y="464772"/>
                  <a:pt x="125128" y="455277"/>
                </a:cubicBezTo>
                <a:cubicBezTo>
                  <a:pt x="138908" y="452564"/>
                  <a:pt x="153465" y="448980"/>
                  <a:pt x="168506" y="444329"/>
                </a:cubicBezTo>
                <a:cubicBezTo>
                  <a:pt x="164042" y="420301"/>
                  <a:pt x="160646" y="394528"/>
                  <a:pt x="158608" y="367787"/>
                </a:cubicBezTo>
                <a:cubicBezTo>
                  <a:pt x="136385" y="352576"/>
                  <a:pt x="115715" y="336783"/>
                  <a:pt x="97084" y="320797"/>
                </a:cubicBezTo>
                <a:close/>
                <a:moveTo>
                  <a:pt x="270011" y="275742"/>
                </a:moveTo>
                <a:cubicBezTo>
                  <a:pt x="254672" y="275742"/>
                  <a:pt x="242245" y="288144"/>
                  <a:pt x="242245" y="303453"/>
                </a:cubicBezTo>
                <a:cubicBezTo>
                  <a:pt x="242245" y="318762"/>
                  <a:pt x="254672" y="331261"/>
                  <a:pt x="270011" y="331261"/>
                </a:cubicBezTo>
                <a:cubicBezTo>
                  <a:pt x="285350" y="331261"/>
                  <a:pt x="297874" y="318762"/>
                  <a:pt x="297874" y="303453"/>
                </a:cubicBezTo>
                <a:cubicBezTo>
                  <a:pt x="297874" y="288144"/>
                  <a:pt x="285350" y="275742"/>
                  <a:pt x="270011" y="275742"/>
                </a:cubicBezTo>
                <a:close/>
                <a:moveTo>
                  <a:pt x="383356" y="272159"/>
                </a:moveTo>
                <a:cubicBezTo>
                  <a:pt x="383744" y="282526"/>
                  <a:pt x="383938" y="292990"/>
                  <a:pt x="383938" y="303454"/>
                </a:cubicBezTo>
                <a:cubicBezTo>
                  <a:pt x="383938" y="314014"/>
                  <a:pt x="383744" y="324478"/>
                  <a:pt x="383356" y="334845"/>
                </a:cubicBezTo>
                <a:cubicBezTo>
                  <a:pt x="397621" y="324575"/>
                  <a:pt x="411013" y="314111"/>
                  <a:pt x="423531" y="303454"/>
                </a:cubicBezTo>
                <a:cubicBezTo>
                  <a:pt x="411013" y="292893"/>
                  <a:pt x="397621" y="282429"/>
                  <a:pt x="383356" y="272159"/>
                </a:cubicBezTo>
                <a:close/>
                <a:moveTo>
                  <a:pt x="156764" y="272159"/>
                </a:moveTo>
                <a:cubicBezTo>
                  <a:pt x="142499" y="282429"/>
                  <a:pt x="129107" y="292893"/>
                  <a:pt x="116589" y="303454"/>
                </a:cubicBezTo>
                <a:cubicBezTo>
                  <a:pt x="129107" y="314111"/>
                  <a:pt x="142499" y="324575"/>
                  <a:pt x="156764" y="334845"/>
                </a:cubicBezTo>
                <a:cubicBezTo>
                  <a:pt x="156376" y="324478"/>
                  <a:pt x="156182" y="314014"/>
                  <a:pt x="156182" y="303454"/>
                </a:cubicBezTo>
                <a:cubicBezTo>
                  <a:pt x="156182" y="292990"/>
                  <a:pt x="156376" y="282526"/>
                  <a:pt x="156764" y="272159"/>
                </a:cubicBezTo>
                <a:close/>
                <a:moveTo>
                  <a:pt x="270011" y="249872"/>
                </a:moveTo>
                <a:cubicBezTo>
                  <a:pt x="299718" y="249872"/>
                  <a:pt x="323795" y="273901"/>
                  <a:pt x="323795" y="303453"/>
                </a:cubicBezTo>
                <a:cubicBezTo>
                  <a:pt x="323795" y="333102"/>
                  <a:pt x="299718" y="357131"/>
                  <a:pt x="270011" y="357131"/>
                </a:cubicBezTo>
                <a:cubicBezTo>
                  <a:pt x="240401" y="357131"/>
                  <a:pt x="216324" y="333102"/>
                  <a:pt x="216324" y="303453"/>
                </a:cubicBezTo>
                <a:cubicBezTo>
                  <a:pt x="216324" y="273901"/>
                  <a:pt x="240401" y="249872"/>
                  <a:pt x="270011" y="249872"/>
                </a:cubicBezTo>
                <a:close/>
                <a:moveTo>
                  <a:pt x="270011" y="203756"/>
                </a:moveTo>
                <a:cubicBezTo>
                  <a:pt x="255455" y="211022"/>
                  <a:pt x="240705" y="218967"/>
                  <a:pt x="226052" y="227396"/>
                </a:cubicBezTo>
                <a:cubicBezTo>
                  <a:pt x="211398" y="235826"/>
                  <a:pt x="197133" y="244642"/>
                  <a:pt x="183547" y="253653"/>
                </a:cubicBezTo>
                <a:cubicBezTo>
                  <a:pt x="182577" y="269930"/>
                  <a:pt x="181995" y="286595"/>
                  <a:pt x="181995" y="303454"/>
                </a:cubicBezTo>
                <a:cubicBezTo>
                  <a:pt x="181995" y="320409"/>
                  <a:pt x="182577" y="337074"/>
                  <a:pt x="183547" y="353351"/>
                </a:cubicBezTo>
                <a:cubicBezTo>
                  <a:pt x="197133" y="362362"/>
                  <a:pt x="211398" y="371178"/>
                  <a:pt x="226052" y="379608"/>
                </a:cubicBezTo>
                <a:cubicBezTo>
                  <a:pt x="240705" y="388037"/>
                  <a:pt x="255455" y="395982"/>
                  <a:pt x="270011" y="403248"/>
                </a:cubicBezTo>
                <a:cubicBezTo>
                  <a:pt x="284665" y="395982"/>
                  <a:pt x="299415" y="388037"/>
                  <a:pt x="314068" y="379608"/>
                </a:cubicBezTo>
                <a:cubicBezTo>
                  <a:pt x="328722" y="371178"/>
                  <a:pt x="342890" y="362362"/>
                  <a:pt x="356573" y="353351"/>
                </a:cubicBezTo>
                <a:cubicBezTo>
                  <a:pt x="357543" y="337074"/>
                  <a:pt x="358028" y="320409"/>
                  <a:pt x="358028" y="303454"/>
                </a:cubicBezTo>
                <a:cubicBezTo>
                  <a:pt x="358028" y="286595"/>
                  <a:pt x="357543" y="269930"/>
                  <a:pt x="356573" y="253653"/>
                </a:cubicBezTo>
                <a:cubicBezTo>
                  <a:pt x="342890" y="244642"/>
                  <a:pt x="328722" y="235826"/>
                  <a:pt x="314068" y="227396"/>
                </a:cubicBezTo>
                <a:cubicBezTo>
                  <a:pt x="299415" y="218967"/>
                  <a:pt x="284665" y="211022"/>
                  <a:pt x="270011" y="203756"/>
                </a:cubicBezTo>
                <a:close/>
                <a:moveTo>
                  <a:pt x="346771" y="170814"/>
                </a:moveTo>
                <a:cubicBezTo>
                  <a:pt x="331342" y="176336"/>
                  <a:pt x="315524" y="182634"/>
                  <a:pt x="299512" y="189804"/>
                </a:cubicBezTo>
                <a:cubicBezTo>
                  <a:pt x="308634" y="194648"/>
                  <a:pt x="317853" y="199783"/>
                  <a:pt x="326975" y="205015"/>
                </a:cubicBezTo>
                <a:cubicBezTo>
                  <a:pt x="336194" y="210247"/>
                  <a:pt x="345122" y="215673"/>
                  <a:pt x="353952" y="221196"/>
                </a:cubicBezTo>
                <a:cubicBezTo>
                  <a:pt x="352109" y="203756"/>
                  <a:pt x="349683" y="186897"/>
                  <a:pt x="346771" y="170814"/>
                </a:cubicBezTo>
                <a:close/>
                <a:moveTo>
                  <a:pt x="193349" y="170814"/>
                </a:moveTo>
                <a:cubicBezTo>
                  <a:pt x="190437" y="186897"/>
                  <a:pt x="188011" y="203756"/>
                  <a:pt x="186168" y="221196"/>
                </a:cubicBezTo>
                <a:cubicBezTo>
                  <a:pt x="194998" y="215673"/>
                  <a:pt x="203926" y="210247"/>
                  <a:pt x="213145" y="205015"/>
                </a:cubicBezTo>
                <a:cubicBezTo>
                  <a:pt x="222267" y="199783"/>
                  <a:pt x="231389" y="194648"/>
                  <a:pt x="240608" y="189804"/>
                </a:cubicBezTo>
                <a:cubicBezTo>
                  <a:pt x="224596" y="182634"/>
                  <a:pt x="208778" y="176336"/>
                  <a:pt x="193349" y="170814"/>
                </a:cubicBezTo>
                <a:close/>
                <a:moveTo>
                  <a:pt x="477814" y="147972"/>
                </a:moveTo>
                <a:cubicBezTo>
                  <a:pt x="461353" y="145744"/>
                  <a:pt x="439931" y="146931"/>
                  <a:pt x="414992" y="151727"/>
                </a:cubicBezTo>
                <a:cubicBezTo>
                  <a:pt x="401212" y="154343"/>
                  <a:pt x="386655" y="158024"/>
                  <a:pt x="371517" y="162578"/>
                </a:cubicBezTo>
                <a:cubicBezTo>
                  <a:pt x="376078" y="186703"/>
                  <a:pt x="379474" y="212476"/>
                  <a:pt x="381512" y="239217"/>
                </a:cubicBezTo>
                <a:cubicBezTo>
                  <a:pt x="403735" y="254428"/>
                  <a:pt x="424405" y="270221"/>
                  <a:pt x="443037" y="286207"/>
                </a:cubicBezTo>
                <a:cubicBezTo>
                  <a:pt x="454487" y="275453"/>
                  <a:pt x="464968" y="264698"/>
                  <a:pt x="474187" y="254041"/>
                </a:cubicBezTo>
                <a:cubicBezTo>
                  <a:pt x="507375" y="215770"/>
                  <a:pt x="521058" y="182343"/>
                  <a:pt x="510869" y="164710"/>
                </a:cubicBezTo>
                <a:cubicBezTo>
                  <a:pt x="505774" y="155845"/>
                  <a:pt x="494274" y="150201"/>
                  <a:pt x="477814" y="147972"/>
                </a:cubicBezTo>
                <a:close/>
                <a:moveTo>
                  <a:pt x="79810" y="146882"/>
                </a:moveTo>
                <a:cubicBezTo>
                  <a:pt x="53997" y="146882"/>
                  <a:pt x="35947" y="152986"/>
                  <a:pt x="29251" y="164710"/>
                </a:cubicBezTo>
                <a:cubicBezTo>
                  <a:pt x="18965" y="182343"/>
                  <a:pt x="32745" y="215770"/>
                  <a:pt x="65933" y="254041"/>
                </a:cubicBezTo>
                <a:cubicBezTo>
                  <a:pt x="75152" y="264698"/>
                  <a:pt x="85633" y="275453"/>
                  <a:pt x="97084" y="286207"/>
                </a:cubicBezTo>
                <a:cubicBezTo>
                  <a:pt x="115715" y="270221"/>
                  <a:pt x="136385" y="254428"/>
                  <a:pt x="158608" y="239217"/>
                </a:cubicBezTo>
                <a:cubicBezTo>
                  <a:pt x="160646" y="212476"/>
                  <a:pt x="164042" y="186703"/>
                  <a:pt x="168506" y="162578"/>
                </a:cubicBezTo>
                <a:cubicBezTo>
                  <a:pt x="153465" y="158024"/>
                  <a:pt x="138908" y="154343"/>
                  <a:pt x="125128" y="151727"/>
                </a:cubicBezTo>
                <a:cubicBezTo>
                  <a:pt x="108243" y="148529"/>
                  <a:pt x="93008" y="146882"/>
                  <a:pt x="79810" y="146882"/>
                </a:cubicBezTo>
                <a:close/>
                <a:moveTo>
                  <a:pt x="270011" y="25869"/>
                </a:moveTo>
                <a:cubicBezTo>
                  <a:pt x="249633" y="25869"/>
                  <a:pt x="227507" y="54451"/>
                  <a:pt x="210913" y="102217"/>
                </a:cubicBezTo>
                <a:cubicBezTo>
                  <a:pt x="206255" y="115588"/>
                  <a:pt x="202179" y="130024"/>
                  <a:pt x="198589" y="145332"/>
                </a:cubicBezTo>
                <a:cubicBezTo>
                  <a:pt x="221782" y="153374"/>
                  <a:pt x="245751" y="163353"/>
                  <a:pt x="270011" y="174980"/>
                </a:cubicBezTo>
                <a:cubicBezTo>
                  <a:pt x="294369" y="163353"/>
                  <a:pt x="318338" y="153374"/>
                  <a:pt x="341531" y="145332"/>
                </a:cubicBezTo>
                <a:cubicBezTo>
                  <a:pt x="338329" y="131671"/>
                  <a:pt x="334738" y="118882"/>
                  <a:pt x="330759" y="106868"/>
                </a:cubicBezTo>
                <a:cubicBezTo>
                  <a:pt x="312322" y="106480"/>
                  <a:pt x="297474" y="91365"/>
                  <a:pt x="297474" y="72860"/>
                </a:cubicBezTo>
                <a:cubicBezTo>
                  <a:pt x="297474" y="64818"/>
                  <a:pt x="300288" y="57455"/>
                  <a:pt x="305043" y="51544"/>
                </a:cubicBezTo>
                <a:cubicBezTo>
                  <a:pt x="293690" y="34977"/>
                  <a:pt x="281559" y="25869"/>
                  <a:pt x="270011" y="25869"/>
                </a:cubicBezTo>
                <a:close/>
                <a:moveTo>
                  <a:pt x="270011" y="0"/>
                </a:moveTo>
                <a:cubicBezTo>
                  <a:pt x="287770" y="0"/>
                  <a:pt x="304364" y="9301"/>
                  <a:pt x="319309" y="27516"/>
                </a:cubicBezTo>
                <a:cubicBezTo>
                  <a:pt x="322220" y="31101"/>
                  <a:pt x="325034" y="34977"/>
                  <a:pt x="327848" y="39143"/>
                </a:cubicBezTo>
                <a:cubicBezTo>
                  <a:pt x="329013" y="39046"/>
                  <a:pt x="330274" y="38949"/>
                  <a:pt x="331439" y="38949"/>
                </a:cubicBezTo>
                <a:cubicBezTo>
                  <a:pt x="350265" y="38949"/>
                  <a:pt x="365500" y="54160"/>
                  <a:pt x="365500" y="72860"/>
                </a:cubicBezTo>
                <a:cubicBezTo>
                  <a:pt x="365500" y="82549"/>
                  <a:pt x="361425" y="91269"/>
                  <a:pt x="354923" y="97469"/>
                </a:cubicBezTo>
                <a:cubicBezTo>
                  <a:pt x="359096" y="109871"/>
                  <a:pt x="362880" y="123242"/>
                  <a:pt x="366180" y="137290"/>
                </a:cubicBezTo>
                <a:cubicBezTo>
                  <a:pt x="381415" y="132737"/>
                  <a:pt x="396068" y="129055"/>
                  <a:pt x="410139" y="126342"/>
                </a:cubicBezTo>
                <a:cubicBezTo>
                  <a:pt x="439446" y="120723"/>
                  <a:pt x="464483" y="119560"/>
                  <a:pt x="484764" y="122854"/>
                </a:cubicBezTo>
                <a:cubicBezTo>
                  <a:pt x="508151" y="126730"/>
                  <a:pt x="524454" y="136418"/>
                  <a:pt x="533285" y="151727"/>
                </a:cubicBezTo>
                <a:cubicBezTo>
                  <a:pt x="542116" y="167035"/>
                  <a:pt x="542407" y="186025"/>
                  <a:pt x="534061" y="208116"/>
                </a:cubicBezTo>
                <a:cubicBezTo>
                  <a:pt x="526783" y="227300"/>
                  <a:pt x="513295" y="248421"/>
                  <a:pt x="493789" y="270899"/>
                </a:cubicBezTo>
                <a:cubicBezTo>
                  <a:pt x="484376" y="281751"/>
                  <a:pt x="473799" y="292602"/>
                  <a:pt x="462348" y="303454"/>
                </a:cubicBezTo>
                <a:cubicBezTo>
                  <a:pt x="473799" y="314402"/>
                  <a:pt x="484376" y="325253"/>
                  <a:pt x="493789" y="336008"/>
                </a:cubicBezTo>
                <a:cubicBezTo>
                  <a:pt x="513295" y="358583"/>
                  <a:pt x="526783" y="379704"/>
                  <a:pt x="534061" y="398791"/>
                </a:cubicBezTo>
                <a:cubicBezTo>
                  <a:pt x="542407" y="420979"/>
                  <a:pt x="542116" y="439969"/>
                  <a:pt x="533285" y="455277"/>
                </a:cubicBezTo>
                <a:cubicBezTo>
                  <a:pt x="524454" y="470586"/>
                  <a:pt x="508151" y="480274"/>
                  <a:pt x="484764" y="484053"/>
                </a:cubicBezTo>
                <a:cubicBezTo>
                  <a:pt x="479912" y="484925"/>
                  <a:pt x="474769" y="485409"/>
                  <a:pt x="469335" y="485700"/>
                </a:cubicBezTo>
                <a:cubicBezTo>
                  <a:pt x="463997" y="497617"/>
                  <a:pt x="452061" y="505950"/>
                  <a:pt x="438184" y="505950"/>
                </a:cubicBezTo>
                <a:cubicBezTo>
                  <a:pt x="422076" y="505950"/>
                  <a:pt x="408587" y="494711"/>
                  <a:pt x="405093" y="479596"/>
                </a:cubicBezTo>
                <a:cubicBezTo>
                  <a:pt x="392575" y="477077"/>
                  <a:pt x="379571" y="473686"/>
                  <a:pt x="366180" y="469714"/>
                </a:cubicBezTo>
                <a:cubicBezTo>
                  <a:pt x="362492" y="485119"/>
                  <a:pt x="358319" y="499652"/>
                  <a:pt x="353661" y="513216"/>
                </a:cubicBezTo>
                <a:cubicBezTo>
                  <a:pt x="343860" y="541314"/>
                  <a:pt x="332312" y="563598"/>
                  <a:pt x="319309" y="579391"/>
                </a:cubicBezTo>
                <a:cubicBezTo>
                  <a:pt x="304364" y="597703"/>
                  <a:pt x="287770" y="607004"/>
                  <a:pt x="270011" y="607004"/>
                </a:cubicBezTo>
                <a:cubicBezTo>
                  <a:pt x="252350" y="607004"/>
                  <a:pt x="235756" y="597703"/>
                  <a:pt x="220714" y="579391"/>
                </a:cubicBezTo>
                <a:cubicBezTo>
                  <a:pt x="207808" y="563598"/>
                  <a:pt x="196260" y="541314"/>
                  <a:pt x="186459" y="513216"/>
                </a:cubicBezTo>
                <a:cubicBezTo>
                  <a:pt x="181801" y="499652"/>
                  <a:pt x="177531" y="485119"/>
                  <a:pt x="173940" y="469714"/>
                </a:cubicBezTo>
                <a:cubicBezTo>
                  <a:pt x="158705" y="474267"/>
                  <a:pt x="144052" y="477949"/>
                  <a:pt x="129981" y="480662"/>
                </a:cubicBezTo>
                <a:cubicBezTo>
                  <a:pt x="111543" y="484150"/>
                  <a:pt x="94755" y="485894"/>
                  <a:pt x="79810" y="485894"/>
                </a:cubicBezTo>
                <a:cubicBezTo>
                  <a:pt x="71076" y="485894"/>
                  <a:pt x="62828" y="485313"/>
                  <a:pt x="55356" y="484053"/>
                </a:cubicBezTo>
                <a:cubicBezTo>
                  <a:pt x="31969" y="480274"/>
                  <a:pt x="15666" y="470586"/>
                  <a:pt x="6835" y="455277"/>
                </a:cubicBezTo>
                <a:cubicBezTo>
                  <a:pt x="-1996" y="439969"/>
                  <a:pt x="-2287" y="420979"/>
                  <a:pt x="6059" y="398791"/>
                </a:cubicBezTo>
                <a:cubicBezTo>
                  <a:pt x="9164" y="390556"/>
                  <a:pt x="13531" y="381933"/>
                  <a:pt x="18965" y="372922"/>
                </a:cubicBezTo>
                <a:cubicBezTo>
                  <a:pt x="15860" y="367787"/>
                  <a:pt x="14113" y="361877"/>
                  <a:pt x="14113" y="355482"/>
                </a:cubicBezTo>
                <a:cubicBezTo>
                  <a:pt x="14113" y="336783"/>
                  <a:pt x="29349" y="321572"/>
                  <a:pt x="48078" y="321572"/>
                </a:cubicBezTo>
                <a:cubicBezTo>
                  <a:pt x="51571" y="321572"/>
                  <a:pt x="54967" y="322056"/>
                  <a:pt x="58170" y="323025"/>
                </a:cubicBezTo>
                <a:cubicBezTo>
                  <a:pt x="64283" y="316533"/>
                  <a:pt x="70882" y="310042"/>
                  <a:pt x="77772" y="303454"/>
                </a:cubicBezTo>
                <a:cubicBezTo>
                  <a:pt x="66224" y="292602"/>
                  <a:pt x="55744" y="281751"/>
                  <a:pt x="46331" y="270899"/>
                </a:cubicBezTo>
                <a:cubicBezTo>
                  <a:pt x="26825" y="248421"/>
                  <a:pt x="13240" y="227300"/>
                  <a:pt x="6059" y="208116"/>
                </a:cubicBezTo>
                <a:cubicBezTo>
                  <a:pt x="-2287" y="186025"/>
                  <a:pt x="-1996" y="167035"/>
                  <a:pt x="6835" y="151727"/>
                </a:cubicBezTo>
                <a:cubicBezTo>
                  <a:pt x="15666" y="136418"/>
                  <a:pt x="31969" y="126730"/>
                  <a:pt x="55356" y="122854"/>
                </a:cubicBezTo>
                <a:cubicBezTo>
                  <a:pt x="75540" y="119560"/>
                  <a:pt x="100674" y="120723"/>
                  <a:pt x="129981" y="126342"/>
                </a:cubicBezTo>
                <a:cubicBezTo>
                  <a:pt x="144052" y="129055"/>
                  <a:pt x="158705" y="132737"/>
                  <a:pt x="173940" y="137290"/>
                </a:cubicBezTo>
                <a:cubicBezTo>
                  <a:pt x="177531" y="121885"/>
                  <a:pt x="181801" y="107255"/>
                  <a:pt x="186459" y="93788"/>
                </a:cubicBezTo>
                <a:cubicBezTo>
                  <a:pt x="196260" y="65690"/>
                  <a:pt x="207808" y="43406"/>
                  <a:pt x="220714" y="27516"/>
                </a:cubicBezTo>
                <a:cubicBezTo>
                  <a:pt x="235756" y="9301"/>
                  <a:pt x="252350" y="0"/>
                  <a:pt x="2700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3969" tIns="41985" rIns="83969" bIns="4198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39694">
              <a:defRPr/>
            </a:pPr>
            <a:endParaRPr sz="1700">
              <a:solidFill>
                <a:prstClr val="black"/>
              </a:solidFill>
              <a:ea typeface="苹方 常规"/>
            </a:endParaRPr>
          </a:p>
        </p:txBody>
      </p:sp>
      <p:sp>
        <p:nvSpPr>
          <p:cNvPr id="67" name="椭圆 1">
            <a:extLst>
              <a:ext uri="{FF2B5EF4-FFF2-40B4-BE49-F238E27FC236}">
                <a16:creationId xmlns:a16="http://schemas.microsoft.com/office/drawing/2014/main" xmlns="" id="{91DAF35D-21D0-4A3B-A148-03ED573374DA}"/>
              </a:ext>
            </a:extLst>
          </p:cNvPr>
          <p:cNvSpPr/>
          <p:nvPr/>
        </p:nvSpPr>
        <p:spPr>
          <a:xfrm>
            <a:off x="1427485" y="2382466"/>
            <a:ext cx="4016053" cy="10312816"/>
          </a:xfrm>
          <a:prstGeom prst="ellipse">
            <a:avLst/>
          </a:prstGeom>
          <a:noFill/>
          <a:ln w="6350">
            <a:solidFill>
              <a:schemeClr val="bg1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>
              <a:defRPr/>
            </a:pPr>
            <a:endParaRPr lang="en-US" sz="1800" spc="275">
              <a:solidFill>
                <a:prstClr val="white"/>
              </a:solidFill>
              <a:latin typeface="linea-basic-10" charset="0"/>
              <a:ea typeface="linea-basic-10" charset="0"/>
              <a:cs typeface="linea-basic-10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xmlns="" id="{B2A75874-E151-42E5-B353-17F6F5B48AC6}"/>
              </a:ext>
            </a:extLst>
          </p:cNvPr>
          <p:cNvSpPr/>
          <p:nvPr/>
        </p:nvSpPr>
        <p:spPr>
          <a:xfrm>
            <a:off x="440871" y="2675512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xmlns="" id="{190CCD14-40C9-4EC3-897F-3BEE38414000}"/>
              </a:ext>
            </a:extLst>
          </p:cNvPr>
          <p:cNvSpPr/>
          <p:nvPr/>
        </p:nvSpPr>
        <p:spPr>
          <a:xfrm>
            <a:off x="440872" y="5207046"/>
            <a:ext cx="880722" cy="2854779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xmlns="" id="{824A2F81-CFCC-4897-8EAD-1F85B06D0D6A}"/>
              </a:ext>
            </a:extLst>
          </p:cNvPr>
          <p:cNvSpPr/>
          <p:nvPr/>
        </p:nvSpPr>
        <p:spPr>
          <a:xfrm>
            <a:off x="5045528" y="2675512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xmlns="" id="{39F371FB-2DA1-4A0D-A3C2-7DAF4979A694}"/>
              </a:ext>
            </a:extLst>
          </p:cNvPr>
          <p:cNvSpPr/>
          <p:nvPr/>
        </p:nvSpPr>
        <p:spPr>
          <a:xfrm>
            <a:off x="5424148" y="5207046"/>
            <a:ext cx="880722" cy="2854779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xmlns="" id="{77A91D24-5360-4DF2-95F6-6829FF725AFE}"/>
              </a:ext>
            </a:extLst>
          </p:cNvPr>
          <p:cNvSpPr/>
          <p:nvPr/>
        </p:nvSpPr>
        <p:spPr>
          <a:xfrm>
            <a:off x="2626763" y="1260557"/>
            <a:ext cx="1604474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35221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5" grpId="0" animBg="1"/>
      <p:bldP spid="36" grpId="0" animBg="1"/>
      <p:bldP spid="57" grpId="0" animBg="1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/>
      <p:bldP spid="70" grpId="0"/>
      <p:bldP spid="71" grpId="0"/>
      <p:bldP spid="7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公司组织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E0E2C902-3544-4659-B580-4C42A3CFBD0E}"/>
              </a:ext>
            </a:extLst>
          </p:cNvPr>
          <p:cNvGrpSpPr/>
          <p:nvPr/>
        </p:nvGrpSpPr>
        <p:grpSpPr>
          <a:xfrm>
            <a:off x="549075" y="2201310"/>
            <a:ext cx="1106412" cy="2841158"/>
            <a:chOff x="2304841" y="1678410"/>
            <a:chExt cx="1966956" cy="1966956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81D22111-DE73-4E08-8C3C-1F058D8E72B4}"/>
                </a:ext>
              </a:extLst>
            </p:cNvPr>
            <p:cNvSpPr/>
            <p:nvPr/>
          </p:nvSpPr>
          <p:spPr bwMode="auto">
            <a:xfrm>
              <a:off x="2304841" y="1678410"/>
              <a:ext cx="1966956" cy="1966956"/>
            </a:xfrm>
            <a:prstGeom prst="rect">
              <a:avLst/>
            </a:prstGeom>
            <a:solidFill>
              <a:srgbClr val="3B435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00" b="1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DBED1F24-CF81-40A9-A8CA-B74462F39AF4}"/>
                </a:ext>
              </a:extLst>
            </p:cNvPr>
            <p:cNvSpPr/>
            <p:nvPr/>
          </p:nvSpPr>
          <p:spPr>
            <a:xfrm>
              <a:off x="2452233" y="2250965"/>
              <a:ext cx="1672174" cy="310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80000" tIns="108000" rIns="180000" bIns="108000" numCol="1" spcCol="1270" anchor="ctr" anchorCtr="0">
              <a:spAutoFit/>
            </a:bodyPr>
            <a:lstStyle/>
            <a:p>
              <a:pPr algn="ctr" defTabSz="653095">
                <a:spcBef>
                  <a:spcPct val="0"/>
                </a:spcBef>
              </a:pPr>
              <a:r>
                <a:rPr lang="zh-CN" altLang="en-US" sz="15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38" name="任意多边形: 形状 15">
              <a:extLst>
                <a:ext uri="{FF2B5EF4-FFF2-40B4-BE49-F238E27FC236}">
                  <a16:creationId xmlns:a16="http://schemas.microsoft.com/office/drawing/2014/main" xmlns="" id="{269FEF31-A5C3-453D-9BAC-79B619BA36CA}"/>
                </a:ext>
              </a:extLst>
            </p:cNvPr>
            <p:cNvSpPr/>
            <p:nvPr/>
          </p:nvSpPr>
          <p:spPr>
            <a:xfrm>
              <a:off x="2338810" y="2625121"/>
              <a:ext cx="1899024" cy="270901"/>
            </a:xfrm>
            <a:custGeom>
              <a:avLst/>
              <a:gdLst>
                <a:gd name="connsiteX0" fmla="*/ 0 w 1184795"/>
                <a:gd name="connsiteY0" fmla="*/ 118480 h 2105303"/>
                <a:gd name="connsiteX1" fmla="*/ 118480 w 1184795"/>
                <a:gd name="connsiteY1" fmla="*/ 0 h 2105303"/>
                <a:gd name="connsiteX2" fmla="*/ 1066316 w 1184795"/>
                <a:gd name="connsiteY2" fmla="*/ 0 h 2105303"/>
                <a:gd name="connsiteX3" fmla="*/ 1184796 w 1184795"/>
                <a:gd name="connsiteY3" fmla="*/ 118480 h 2105303"/>
                <a:gd name="connsiteX4" fmla="*/ 1184795 w 1184795"/>
                <a:gd name="connsiteY4" fmla="*/ 1986824 h 2105303"/>
                <a:gd name="connsiteX5" fmla="*/ 1066315 w 1184795"/>
                <a:gd name="connsiteY5" fmla="*/ 2105304 h 2105303"/>
                <a:gd name="connsiteX6" fmla="*/ 118480 w 1184795"/>
                <a:gd name="connsiteY6" fmla="*/ 2105303 h 2105303"/>
                <a:gd name="connsiteX7" fmla="*/ 0 w 1184795"/>
                <a:gd name="connsiteY7" fmla="*/ 1986823 h 2105303"/>
                <a:gd name="connsiteX8" fmla="*/ 0 w 1184795"/>
                <a:gd name="connsiteY8" fmla="*/ 118480 h 210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795" h="2105303">
                  <a:moveTo>
                    <a:pt x="0" y="118480"/>
                  </a:moveTo>
                  <a:cubicBezTo>
                    <a:pt x="0" y="53045"/>
                    <a:pt x="53045" y="0"/>
                    <a:pt x="118480" y="0"/>
                  </a:cubicBezTo>
                  <a:lnTo>
                    <a:pt x="1066316" y="0"/>
                  </a:lnTo>
                  <a:cubicBezTo>
                    <a:pt x="1131751" y="0"/>
                    <a:pt x="1184796" y="53045"/>
                    <a:pt x="1184796" y="118480"/>
                  </a:cubicBezTo>
                  <a:cubicBezTo>
                    <a:pt x="1184796" y="741261"/>
                    <a:pt x="1184795" y="1364043"/>
                    <a:pt x="1184795" y="1986824"/>
                  </a:cubicBezTo>
                  <a:cubicBezTo>
                    <a:pt x="1184795" y="2052259"/>
                    <a:pt x="1131750" y="2105304"/>
                    <a:pt x="1066315" y="2105304"/>
                  </a:cubicBezTo>
                  <a:lnTo>
                    <a:pt x="118480" y="2105303"/>
                  </a:lnTo>
                  <a:cubicBezTo>
                    <a:pt x="53045" y="2105303"/>
                    <a:pt x="0" y="2052258"/>
                    <a:pt x="0" y="1986823"/>
                  </a:cubicBezTo>
                  <a:lnTo>
                    <a:pt x="0" y="11848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000" tIns="72000" rIns="72000" bIns="72000" numCol="1" spcCol="1270" anchor="ctr" anchorCtr="0">
              <a:spAutoFit/>
            </a:bodyPr>
            <a:lstStyle/>
            <a:p>
              <a:pPr marL="0" lvl="1" algn="ctr" defTabSz="65309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800" b="1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xmlns="" id="{093803C7-3142-465C-BA0F-E4C2DDCFF851}"/>
                </a:ext>
              </a:extLst>
            </p:cNvPr>
            <p:cNvGrpSpPr/>
            <p:nvPr/>
          </p:nvGrpSpPr>
          <p:grpSpPr>
            <a:xfrm>
              <a:off x="2751241" y="2123402"/>
              <a:ext cx="1079079" cy="944880"/>
              <a:chOff x="2751241" y="2123402"/>
              <a:chExt cx="1079079" cy="944880"/>
            </a:xfrm>
          </p:grpSpPr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xmlns="" id="{555B069D-CBD6-485A-8E05-24C77D5FEC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212340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xmlns="" id="{2F196F69-628A-4A52-92EA-9AFCDC194A1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306828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390F267-5AAA-4934-8779-AEAE245962C6}"/>
              </a:ext>
            </a:extLst>
          </p:cNvPr>
          <p:cNvSpPr/>
          <p:nvPr/>
        </p:nvSpPr>
        <p:spPr>
          <a:xfrm>
            <a:off x="2100221" y="2201312"/>
            <a:ext cx="1106412" cy="2841157"/>
          </a:xfrm>
          <a:prstGeom prst="rect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7BD17B5C-10A5-492A-B18F-CE01B8AC558A}"/>
              </a:ext>
            </a:extLst>
          </p:cNvPr>
          <p:cNvGrpSpPr/>
          <p:nvPr/>
        </p:nvGrpSpPr>
        <p:grpSpPr>
          <a:xfrm>
            <a:off x="3651367" y="2201310"/>
            <a:ext cx="1106412" cy="2841158"/>
            <a:chOff x="2304841" y="1678410"/>
            <a:chExt cx="1966956" cy="1966956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C4E24394-2E8E-4084-85E8-8E999F905DAA}"/>
                </a:ext>
              </a:extLst>
            </p:cNvPr>
            <p:cNvSpPr/>
            <p:nvPr/>
          </p:nvSpPr>
          <p:spPr bwMode="auto">
            <a:xfrm>
              <a:off x="2304841" y="1678410"/>
              <a:ext cx="1966956" cy="1966956"/>
            </a:xfrm>
            <a:prstGeom prst="rect">
              <a:avLst/>
            </a:prstGeom>
            <a:solidFill>
              <a:srgbClr val="3B435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00" b="1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42588341-0804-4F7E-AD8C-4279A8E742BC}"/>
                </a:ext>
              </a:extLst>
            </p:cNvPr>
            <p:cNvSpPr/>
            <p:nvPr/>
          </p:nvSpPr>
          <p:spPr>
            <a:xfrm>
              <a:off x="2452233" y="2250965"/>
              <a:ext cx="1672174" cy="310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80000" tIns="108000" rIns="180000" bIns="108000" numCol="1" spcCol="1270" anchor="ctr" anchorCtr="0">
              <a:spAutoFit/>
            </a:bodyPr>
            <a:lstStyle/>
            <a:p>
              <a:pPr algn="ctr" defTabSz="653095">
                <a:spcBef>
                  <a:spcPct val="0"/>
                </a:spcBef>
              </a:pPr>
              <a:r>
                <a:rPr lang="zh-CN" altLang="en-US" sz="15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53" name="任意多边形: 形状 15">
              <a:extLst>
                <a:ext uri="{FF2B5EF4-FFF2-40B4-BE49-F238E27FC236}">
                  <a16:creationId xmlns:a16="http://schemas.microsoft.com/office/drawing/2014/main" xmlns="" id="{BD4CD5B5-31A6-4EAE-98EE-6D56F7E5C982}"/>
                </a:ext>
              </a:extLst>
            </p:cNvPr>
            <p:cNvSpPr/>
            <p:nvPr/>
          </p:nvSpPr>
          <p:spPr>
            <a:xfrm>
              <a:off x="2338810" y="2625121"/>
              <a:ext cx="1899024" cy="270901"/>
            </a:xfrm>
            <a:custGeom>
              <a:avLst/>
              <a:gdLst>
                <a:gd name="connsiteX0" fmla="*/ 0 w 1184795"/>
                <a:gd name="connsiteY0" fmla="*/ 118480 h 2105303"/>
                <a:gd name="connsiteX1" fmla="*/ 118480 w 1184795"/>
                <a:gd name="connsiteY1" fmla="*/ 0 h 2105303"/>
                <a:gd name="connsiteX2" fmla="*/ 1066316 w 1184795"/>
                <a:gd name="connsiteY2" fmla="*/ 0 h 2105303"/>
                <a:gd name="connsiteX3" fmla="*/ 1184796 w 1184795"/>
                <a:gd name="connsiteY3" fmla="*/ 118480 h 2105303"/>
                <a:gd name="connsiteX4" fmla="*/ 1184795 w 1184795"/>
                <a:gd name="connsiteY4" fmla="*/ 1986824 h 2105303"/>
                <a:gd name="connsiteX5" fmla="*/ 1066315 w 1184795"/>
                <a:gd name="connsiteY5" fmla="*/ 2105304 h 2105303"/>
                <a:gd name="connsiteX6" fmla="*/ 118480 w 1184795"/>
                <a:gd name="connsiteY6" fmla="*/ 2105303 h 2105303"/>
                <a:gd name="connsiteX7" fmla="*/ 0 w 1184795"/>
                <a:gd name="connsiteY7" fmla="*/ 1986823 h 2105303"/>
                <a:gd name="connsiteX8" fmla="*/ 0 w 1184795"/>
                <a:gd name="connsiteY8" fmla="*/ 118480 h 210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795" h="2105303">
                  <a:moveTo>
                    <a:pt x="0" y="118480"/>
                  </a:moveTo>
                  <a:cubicBezTo>
                    <a:pt x="0" y="53045"/>
                    <a:pt x="53045" y="0"/>
                    <a:pt x="118480" y="0"/>
                  </a:cubicBezTo>
                  <a:lnTo>
                    <a:pt x="1066316" y="0"/>
                  </a:lnTo>
                  <a:cubicBezTo>
                    <a:pt x="1131751" y="0"/>
                    <a:pt x="1184796" y="53045"/>
                    <a:pt x="1184796" y="118480"/>
                  </a:cubicBezTo>
                  <a:cubicBezTo>
                    <a:pt x="1184796" y="741261"/>
                    <a:pt x="1184795" y="1364043"/>
                    <a:pt x="1184795" y="1986824"/>
                  </a:cubicBezTo>
                  <a:cubicBezTo>
                    <a:pt x="1184795" y="2052259"/>
                    <a:pt x="1131750" y="2105304"/>
                    <a:pt x="1066315" y="2105304"/>
                  </a:cubicBezTo>
                  <a:lnTo>
                    <a:pt x="118480" y="2105303"/>
                  </a:lnTo>
                  <a:cubicBezTo>
                    <a:pt x="53045" y="2105303"/>
                    <a:pt x="0" y="2052258"/>
                    <a:pt x="0" y="1986823"/>
                  </a:cubicBezTo>
                  <a:lnTo>
                    <a:pt x="0" y="11848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000" tIns="72000" rIns="72000" bIns="72000" numCol="1" spcCol="1270" anchor="ctr" anchorCtr="0">
              <a:spAutoFit/>
            </a:bodyPr>
            <a:lstStyle/>
            <a:p>
              <a:pPr marL="0" lvl="1" algn="ctr" defTabSz="65309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800" b="1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xmlns="" id="{A595507B-6B78-4155-ACDC-C0C957932648}"/>
                </a:ext>
              </a:extLst>
            </p:cNvPr>
            <p:cNvGrpSpPr/>
            <p:nvPr/>
          </p:nvGrpSpPr>
          <p:grpSpPr>
            <a:xfrm>
              <a:off x="2751241" y="2123402"/>
              <a:ext cx="1079079" cy="944880"/>
              <a:chOff x="2751241" y="2123402"/>
              <a:chExt cx="1079079" cy="94488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xmlns="" id="{4D5E2220-2FAC-45F6-AE9A-28AA3E277A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212340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xmlns="" id="{F2E0A800-F979-4987-961A-BD94E5DD0B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306828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xmlns="" id="{E9E20AC8-6945-457D-8F41-A8083D742F4B}"/>
              </a:ext>
            </a:extLst>
          </p:cNvPr>
          <p:cNvSpPr/>
          <p:nvPr/>
        </p:nvSpPr>
        <p:spPr>
          <a:xfrm>
            <a:off x="5202514" y="2201312"/>
            <a:ext cx="1106412" cy="2841157"/>
          </a:xfrm>
          <a:prstGeom prst="rect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xmlns="" id="{0FE14A13-F1E3-40D9-9085-B1748D0C1A92}"/>
              </a:ext>
            </a:extLst>
          </p:cNvPr>
          <p:cNvGrpSpPr/>
          <p:nvPr/>
        </p:nvGrpSpPr>
        <p:grpSpPr>
          <a:xfrm>
            <a:off x="549075" y="5415258"/>
            <a:ext cx="1106412" cy="2841158"/>
            <a:chOff x="2304841" y="1678410"/>
            <a:chExt cx="1966956" cy="1966956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xmlns="" id="{351CF0B4-7E10-4D78-B5B4-E205542B73DF}"/>
                </a:ext>
              </a:extLst>
            </p:cNvPr>
            <p:cNvSpPr/>
            <p:nvPr/>
          </p:nvSpPr>
          <p:spPr bwMode="auto">
            <a:xfrm>
              <a:off x="2304841" y="1678410"/>
              <a:ext cx="1966956" cy="1966956"/>
            </a:xfrm>
            <a:prstGeom prst="rect">
              <a:avLst/>
            </a:prstGeom>
            <a:solidFill>
              <a:srgbClr val="3B435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00" b="1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xmlns="" id="{D4771A5D-43DB-4189-91BD-BB3C9C92C43A}"/>
                </a:ext>
              </a:extLst>
            </p:cNvPr>
            <p:cNvSpPr/>
            <p:nvPr/>
          </p:nvSpPr>
          <p:spPr>
            <a:xfrm>
              <a:off x="2452233" y="2250965"/>
              <a:ext cx="1672174" cy="310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80000" tIns="108000" rIns="180000" bIns="108000" numCol="1" spcCol="1270" anchor="ctr" anchorCtr="0">
              <a:spAutoFit/>
            </a:bodyPr>
            <a:lstStyle/>
            <a:p>
              <a:pPr algn="ctr" defTabSz="653095">
                <a:spcBef>
                  <a:spcPct val="0"/>
                </a:spcBef>
              </a:pPr>
              <a:r>
                <a:rPr lang="zh-CN" altLang="en-US" sz="15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71" name="任意多边形: 形状 15">
              <a:extLst>
                <a:ext uri="{FF2B5EF4-FFF2-40B4-BE49-F238E27FC236}">
                  <a16:creationId xmlns:a16="http://schemas.microsoft.com/office/drawing/2014/main" xmlns="" id="{5AA61C4C-3069-4588-8FE5-221E9943BC18}"/>
                </a:ext>
              </a:extLst>
            </p:cNvPr>
            <p:cNvSpPr/>
            <p:nvPr/>
          </p:nvSpPr>
          <p:spPr>
            <a:xfrm>
              <a:off x="2338810" y="2625121"/>
              <a:ext cx="1899024" cy="270901"/>
            </a:xfrm>
            <a:custGeom>
              <a:avLst/>
              <a:gdLst>
                <a:gd name="connsiteX0" fmla="*/ 0 w 1184795"/>
                <a:gd name="connsiteY0" fmla="*/ 118480 h 2105303"/>
                <a:gd name="connsiteX1" fmla="*/ 118480 w 1184795"/>
                <a:gd name="connsiteY1" fmla="*/ 0 h 2105303"/>
                <a:gd name="connsiteX2" fmla="*/ 1066316 w 1184795"/>
                <a:gd name="connsiteY2" fmla="*/ 0 h 2105303"/>
                <a:gd name="connsiteX3" fmla="*/ 1184796 w 1184795"/>
                <a:gd name="connsiteY3" fmla="*/ 118480 h 2105303"/>
                <a:gd name="connsiteX4" fmla="*/ 1184795 w 1184795"/>
                <a:gd name="connsiteY4" fmla="*/ 1986824 h 2105303"/>
                <a:gd name="connsiteX5" fmla="*/ 1066315 w 1184795"/>
                <a:gd name="connsiteY5" fmla="*/ 2105304 h 2105303"/>
                <a:gd name="connsiteX6" fmla="*/ 118480 w 1184795"/>
                <a:gd name="connsiteY6" fmla="*/ 2105303 h 2105303"/>
                <a:gd name="connsiteX7" fmla="*/ 0 w 1184795"/>
                <a:gd name="connsiteY7" fmla="*/ 1986823 h 2105303"/>
                <a:gd name="connsiteX8" fmla="*/ 0 w 1184795"/>
                <a:gd name="connsiteY8" fmla="*/ 118480 h 210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795" h="2105303">
                  <a:moveTo>
                    <a:pt x="0" y="118480"/>
                  </a:moveTo>
                  <a:cubicBezTo>
                    <a:pt x="0" y="53045"/>
                    <a:pt x="53045" y="0"/>
                    <a:pt x="118480" y="0"/>
                  </a:cubicBezTo>
                  <a:lnTo>
                    <a:pt x="1066316" y="0"/>
                  </a:lnTo>
                  <a:cubicBezTo>
                    <a:pt x="1131751" y="0"/>
                    <a:pt x="1184796" y="53045"/>
                    <a:pt x="1184796" y="118480"/>
                  </a:cubicBezTo>
                  <a:cubicBezTo>
                    <a:pt x="1184796" y="741261"/>
                    <a:pt x="1184795" y="1364043"/>
                    <a:pt x="1184795" y="1986824"/>
                  </a:cubicBezTo>
                  <a:cubicBezTo>
                    <a:pt x="1184795" y="2052259"/>
                    <a:pt x="1131750" y="2105304"/>
                    <a:pt x="1066315" y="2105304"/>
                  </a:cubicBezTo>
                  <a:lnTo>
                    <a:pt x="118480" y="2105303"/>
                  </a:lnTo>
                  <a:cubicBezTo>
                    <a:pt x="53045" y="2105303"/>
                    <a:pt x="0" y="2052258"/>
                    <a:pt x="0" y="1986823"/>
                  </a:cubicBezTo>
                  <a:lnTo>
                    <a:pt x="0" y="11848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000" tIns="72000" rIns="72000" bIns="72000" numCol="1" spcCol="1270" anchor="ctr" anchorCtr="0">
              <a:spAutoFit/>
            </a:bodyPr>
            <a:lstStyle/>
            <a:p>
              <a:pPr marL="0" lvl="1" algn="ctr" defTabSz="65309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800" b="1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xmlns="" id="{AE52B92F-8FD5-4958-9A30-D15AEE89B2D1}"/>
                </a:ext>
              </a:extLst>
            </p:cNvPr>
            <p:cNvGrpSpPr/>
            <p:nvPr/>
          </p:nvGrpSpPr>
          <p:grpSpPr>
            <a:xfrm>
              <a:off x="2751241" y="2123402"/>
              <a:ext cx="1079079" cy="944880"/>
              <a:chOff x="2751241" y="2123402"/>
              <a:chExt cx="1079079" cy="944880"/>
            </a:xfrm>
          </p:grpSpPr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xmlns="" id="{7E76E850-0492-4737-B877-ABA45115FE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212340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xmlns="" id="{1875F896-6217-418D-8375-F569E94255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306828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5" name="矩形 74">
            <a:extLst>
              <a:ext uri="{FF2B5EF4-FFF2-40B4-BE49-F238E27FC236}">
                <a16:creationId xmlns:a16="http://schemas.microsoft.com/office/drawing/2014/main" xmlns="" id="{E09D3B9D-E865-402B-8896-9D0D566962F0}"/>
              </a:ext>
            </a:extLst>
          </p:cNvPr>
          <p:cNvSpPr/>
          <p:nvPr/>
        </p:nvSpPr>
        <p:spPr>
          <a:xfrm>
            <a:off x="2100221" y="5415258"/>
            <a:ext cx="1106412" cy="2841157"/>
          </a:xfrm>
          <a:prstGeom prst="rect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xmlns="" id="{A6872EC9-DB93-494F-B9F1-54A927534C66}"/>
              </a:ext>
            </a:extLst>
          </p:cNvPr>
          <p:cNvGrpSpPr/>
          <p:nvPr/>
        </p:nvGrpSpPr>
        <p:grpSpPr>
          <a:xfrm>
            <a:off x="3651367" y="5415258"/>
            <a:ext cx="1106412" cy="2841158"/>
            <a:chOff x="2304841" y="1678410"/>
            <a:chExt cx="1966956" cy="1966956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DB4C6F08-2283-4E6E-8CC6-9276C13FFFD2}"/>
                </a:ext>
              </a:extLst>
            </p:cNvPr>
            <p:cNvSpPr/>
            <p:nvPr/>
          </p:nvSpPr>
          <p:spPr bwMode="auto">
            <a:xfrm>
              <a:off x="2304841" y="1678410"/>
              <a:ext cx="1966956" cy="1966956"/>
            </a:xfrm>
            <a:prstGeom prst="rect">
              <a:avLst/>
            </a:prstGeom>
            <a:solidFill>
              <a:srgbClr val="3B4350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100" b="1" dirty="0">
                <a:latin typeface="思源宋体 Heavy" panose="02020900000000000000" pitchFamily="18" charset="-122"/>
                <a:ea typeface="思源宋体 Heavy" panose="02020900000000000000" pitchFamily="18" charset="-122"/>
              </a:endParaRPr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xmlns="" id="{636CFA94-BFB2-4D21-BB8C-02D20758E1FC}"/>
                </a:ext>
              </a:extLst>
            </p:cNvPr>
            <p:cNvSpPr/>
            <p:nvPr/>
          </p:nvSpPr>
          <p:spPr>
            <a:xfrm>
              <a:off x="2452233" y="2250965"/>
              <a:ext cx="1672174" cy="310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none" lIns="180000" tIns="108000" rIns="180000" bIns="108000" numCol="1" spcCol="1270" anchor="ctr" anchorCtr="0">
              <a:spAutoFit/>
            </a:bodyPr>
            <a:lstStyle/>
            <a:p>
              <a:pPr algn="ctr" defTabSz="653095">
                <a:spcBef>
                  <a:spcPct val="0"/>
                </a:spcBef>
              </a:pPr>
              <a:r>
                <a:rPr lang="zh-CN" altLang="en-US" sz="15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79" name="任意多边形: 形状 15">
              <a:extLst>
                <a:ext uri="{FF2B5EF4-FFF2-40B4-BE49-F238E27FC236}">
                  <a16:creationId xmlns:a16="http://schemas.microsoft.com/office/drawing/2014/main" xmlns="" id="{E39DE31A-0D3F-4403-85A9-2B330044AFDD}"/>
                </a:ext>
              </a:extLst>
            </p:cNvPr>
            <p:cNvSpPr/>
            <p:nvPr/>
          </p:nvSpPr>
          <p:spPr>
            <a:xfrm>
              <a:off x="2338810" y="2625121"/>
              <a:ext cx="1899024" cy="270901"/>
            </a:xfrm>
            <a:custGeom>
              <a:avLst/>
              <a:gdLst>
                <a:gd name="connsiteX0" fmla="*/ 0 w 1184795"/>
                <a:gd name="connsiteY0" fmla="*/ 118480 h 2105303"/>
                <a:gd name="connsiteX1" fmla="*/ 118480 w 1184795"/>
                <a:gd name="connsiteY1" fmla="*/ 0 h 2105303"/>
                <a:gd name="connsiteX2" fmla="*/ 1066316 w 1184795"/>
                <a:gd name="connsiteY2" fmla="*/ 0 h 2105303"/>
                <a:gd name="connsiteX3" fmla="*/ 1184796 w 1184795"/>
                <a:gd name="connsiteY3" fmla="*/ 118480 h 2105303"/>
                <a:gd name="connsiteX4" fmla="*/ 1184795 w 1184795"/>
                <a:gd name="connsiteY4" fmla="*/ 1986824 h 2105303"/>
                <a:gd name="connsiteX5" fmla="*/ 1066315 w 1184795"/>
                <a:gd name="connsiteY5" fmla="*/ 2105304 h 2105303"/>
                <a:gd name="connsiteX6" fmla="*/ 118480 w 1184795"/>
                <a:gd name="connsiteY6" fmla="*/ 2105303 h 2105303"/>
                <a:gd name="connsiteX7" fmla="*/ 0 w 1184795"/>
                <a:gd name="connsiteY7" fmla="*/ 1986823 h 2105303"/>
                <a:gd name="connsiteX8" fmla="*/ 0 w 1184795"/>
                <a:gd name="connsiteY8" fmla="*/ 118480 h 2105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4795" h="2105303">
                  <a:moveTo>
                    <a:pt x="0" y="118480"/>
                  </a:moveTo>
                  <a:cubicBezTo>
                    <a:pt x="0" y="53045"/>
                    <a:pt x="53045" y="0"/>
                    <a:pt x="118480" y="0"/>
                  </a:cubicBezTo>
                  <a:lnTo>
                    <a:pt x="1066316" y="0"/>
                  </a:lnTo>
                  <a:cubicBezTo>
                    <a:pt x="1131751" y="0"/>
                    <a:pt x="1184796" y="53045"/>
                    <a:pt x="1184796" y="118480"/>
                  </a:cubicBezTo>
                  <a:cubicBezTo>
                    <a:pt x="1184796" y="741261"/>
                    <a:pt x="1184795" y="1364043"/>
                    <a:pt x="1184795" y="1986824"/>
                  </a:cubicBezTo>
                  <a:cubicBezTo>
                    <a:pt x="1184795" y="2052259"/>
                    <a:pt x="1131750" y="2105304"/>
                    <a:pt x="1066315" y="2105304"/>
                  </a:cubicBezTo>
                  <a:lnTo>
                    <a:pt x="118480" y="2105303"/>
                  </a:lnTo>
                  <a:cubicBezTo>
                    <a:pt x="53045" y="2105303"/>
                    <a:pt x="0" y="2052258"/>
                    <a:pt x="0" y="1986823"/>
                  </a:cubicBezTo>
                  <a:lnTo>
                    <a:pt x="0" y="11848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none" lIns="72000" tIns="72000" rIns="72000" bIns="72000" numCol="1" spcCol="1270" anchor="ctr" anchorCtr="0">
              <a:spAutoFit/>
            </a:bodyPr>
            <a:lstStyle/>
            <a:p>
              <a:pPr marL="0" lvl="1" algn="ctr" defTabSz="65309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zh-CN" altLang="en-US" sz="1800" b="1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xmlns="" id="{98491FA9-69A2-457C-9764-E61A84453730}"/>
                </a:ext>
              </a:extLst>
            </p:cNvPr>
            <p:cNvGrpSpPr/>
            <p:nvPr/>
          </p:nvGrpSpPr>
          <p:grpSpPr>
            <a:xfrm>
              <a:off x="2751241" y="2123402"/>
              <a:ext cx="1079079" cy="944880"/>
              <a:chOff x="2751241" y="2123402"/>
              <a:chExt cx="1079079" cy="944880"/>
            </a:xfrm>
          </p:grpSpPr>
          <p:cxnSp>
            <p:nvCxnSpPr>
              <p:cNvPr id="81" name="直接连接符 80">
                <a:extLst>
                  <a:ext uri="{FF2B5EF4-FFF2-40B4-BE49-F238E27FC236}">
                    <a16:creationId xmlns:a16="http://schemas.microsoft.com/office/drawing/2014/main" xmlns="" id="{DF20F1B2-153C-4EBA-B147-F1807F9B49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212340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2" name="直接连接符 81">
                <a:extLst>
                  <a:ext uri="{FF2B5EF4-FFF2-40B4-BE49-F238E27FC236}">
                    <a16:creationId xmlns:a16="http://schemas.microsoft.com/office/drawing/2014/main" xmlns="" id="{526F7564-39B6-4814-8D6F-6413F277DF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1241" y="3068282"/>
                <a:ext cx="1079079" cy="0"/>
              </a:xfrm>
              <a:prstGeom prst="line">
                <a:avLst/>
              </a:prstGeom>
              <a:solidFill>
                <a:schemeClr val="accent1"/>
              </a:solidFill>
              <a:ln w="63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27626851-B769-47B9-842D-9ED39711B0EC}"/>
              </a:ext>
            </a:extLst>
          </p:cNvPr>
          <p:cNvSpPr/>
          <p:nvPr/>
        </p:nvSpPr>
        <p:spPr>
          <a:xfrm>
            <a:off x="5202514" y="5415258"/>
            <a:ext cx="1106412" cy="2841157"/>
          </a:xfrm>
          <a:prstGeom prst="rect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7755B993-0186-4C6E-9B6B-ECF2F335E6DE}"/>
              </a:ext>
            </a:extLst>
          </p:cNvPr>
          <p:cNvSpPr/>
          <p:nvPr/>
        </p:nvSpPr>
        <p:spPr>
          <a:xfrm>
            <a:off x="2261575" y="2619844"/>
            <a:ext cx="783704" cy="2012475"/>
          </a:xfrm>
          <a:prstGeom prst="rect">
            <a:avLst/>
          </a:prstGeom>
          <a:blipFill dpi="0" rotWithShape="1">
            <a:blip r:embed="rId3"/>
            <a:srcRect/>
            <a:stretch>
              <a:fillRect l="-24907" r="-24907"/>
            </a:stretch>
          </a:blipFill>
          <a:ln w="5715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xmlns="" id="{35A1F9FD-3253-4FE7-9CF0-188D00EAA325}"/>
              </a:ext>
            </a:extLst>
          </p:cNvPr>
          <p:cNvSpPr/>
          <p:nvPr/>
        </p:nvSpPr>
        <p:spPr>
          <a:xfrm>
            <a:off x="5363867" y="2619844"/>
            <a:ext cx="783704" cy="2012475"/>
          </a:xfrm>
          <a:prstGeom prst="rect">
            <a:avLst/>
          </a:prstGeom>
          <a:blipFill dpi="0" rotWithShape="1">
            <a:blip r:embed="rId4"/>
            <a:srcRect/>
            <a:stretch>
              <a:fillRect l="-25000" r="-25000"/>
            </a:stretch>
          </a:blipFill>
          <a:ln w="5715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xmlns="" id="{70299B1B-206D-4381-859D-1EB38022E952}"/>
              </a:ext>
            </a:extLst>
          </p:cNvPr>
          <p:cNvSpPr/>
          <p:nvPr/>
        </p:nvSpPr>
        <p:spPr>
          <a:xfrm>
            <a:off x="2261575" y="5833791"/>
            <a:ext cx="783704" cy="2012475"/>
          </a:xfrm>
          <a:prstGeom prst="rect">
            <a:avLst/>
          </a:prstGeom>
          <a:blipFill dpi="0" rotWithShape="1">
            <a:blip r:embed="rId5"/>
            <a:srcRect/>
            <a:stretch>
              <a:fillRect l="-24953" r="-24953"/>
            </a:stretch>
          </a:blipFill>
          <a:ln w="5715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D60B0444-D6BD-4970-B38F-B5E70D249907}"/>
              </a:ext>
            </a:extLst>
          </p:cNvPr>
          <p:cNvSpPr/>
          <p:nvPr/>
        </p:nvSpPr>
        <p:spPr>
          <a:xfrm>
            <a:off x="5363867" y="5833791"/>
            <a:ext cx="783704" cy="2012475"/>
          </a:xfrm>
          <a:prstGeom prst="rect">
            <a:avLst/>
          </a:prstGeom>
          <a:blipFill dpi="0" rotWithShape="1">
            <a:blip r:embed="rId6"/>
            <a:srcRect/>
            <a:stretch>
              <a:fillRect l="-38889" r="-38889"/>
            </a:stretch>
          </a:blipFill>
          <a:ln w="5715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7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9" grpId="0" animBg="1"/>
      <p:bldP spid="57" grpId="0" animBg="1"/>
      <p:bldP spid="75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51440"/>
            <a:ext cx="6858000" cy="6559646"/>
          </a:xfrm>
          <a:prstGeom prst="rect">
            <a:avLst/>
          </a:prstGeom>
          <a:blipFill dpi="0" rotWithShape="1">
            <a:blip r:embed="rId3"/>
            <a:srcRect/>
            <a:stretch>
              <a:fillRect l="3" t="-41667" r="-3891" b="-41395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xmlns="" id="{3C75EE6C-FDAF-41D8-A059-19603EAC8974}"/>
              </a:ext>
            </a:extLst>
          </p:cNvPr>
          <p:cNvSpPr/>
          <p:nvPr/>
        </p:nvSpPr>
        <p:spPr>
          <a:xfrm>
            <a:off x="0" y="1733550"/>
            <a:ext cx="5299934" cy="6585156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  <a:gd name="connsiteX0" fmla="*/ 0 w 6956563"/>
              <a:gd name="connsiteY0" fmla="*/ 0 h 4462864"/>
              <a:gd name="connsiteX1" fmla="*/ 6956563 w 6956563"/>
              <a:gd name="connsiteY1" fmla="*/ 0 h 4462864"/>
              <a:gd name="connsiteX2" fmla="*/ 4425748 w 6956563"/>
              <a:gd name="connsiteY2" fmla="*/ 4462864 h 4462864"/>
              <a:gd name="connsiteX3" fmla="*/ 0 w 6956563"/>
              <a:gd name="connsiteY3" fmla="*/ 4457700 h 4462864"/>
              <a:gd name="connsiteX4" fmla="*/ 0 w 6956563"/>
              <a:gd name="connsiteY4" fmla="*/ 0 h 4462864"/>
              <a:gd name="connsiteX0" fmla="*/ 0 w 6916784"/>
              <a:gd name="connsiteY0" fmla="*/ 0 h 4462864"/>
              <a:gd name="connsiteX1" fmla="*/ 6916784 w 6916784"/>
              <a:gd name="connsiteY1" fmla="*/ 5164 h 4462864"/>
              <a:gd name="connsiteX2" fmla="*/ 4425748 w 6916784"/>
              <a:gd name="connsiteY2" fmla="*/ 4462864 h 4462864"/>
              <a:gd name="connsiteX3" fmla="*/ 0 w 6916784"/>
              <a:gd name="connsiteY3" fmla="*/ 4457700 h 4462864"/>
              <a:gd name="connsiteX4" fmla="*/ 0 w 6916784"/>
              <a:gd name="connsiteY4" fmla="*/ 0 h 446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16784" h="4462864">
                <a:moveTo>
                  <a:pt x="0" y="0"/>
                </a:moveTo>
                <a:lnTo>
                  <a:pt x="6916784" y="5164"/>
                </a:lnTo>
                <a:lnTo>
                  <a:pt x="4425748" y="4462864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-85262" y="4467700"/>
            <a:ext cx="4648447" cy="1777561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sz="5500" spc="55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 TIN CÔNG TY</a:t>
            </a:r>
            <a:endParaRPr lang="zh-CN" altLang="en-US" sz="5500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sp>
        <p:nvSpPr>
          <p:cNvPr id="41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376371" y="9244654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/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098" name="Picture 2" descr="D:\1.YM\1. YM\Logo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421" y="430641"/>
            <a:ext cx="1320799" cy="132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菱形 2">
            <a:extLst>
              <a:ext uri="{FF2B5EF4-FFF2-40B4-BE49-F238E27FC236}">
                <a16:creationId xmlns:a16="http://schemas.microsoft.com/office/drawing/2014/main" xmlns="" id="{3884104A-E448-489D-95F2-B5E36E9262AD}"/>
              </a:ext>
            </a:extLst>
          </p:cNvPr>
          <p:cNvSpPr>
            <a:spLocks noChangeAspect="1"/>
          </p:cNvSpPr>
          <p:nvPr/>
        </p:nvSpPr>
        <p:spPr>
          <a:xfrm>
            <a:off x="1487785" y="2052317"/>
            <a:ext cx="1920538" cy="1676095"/>
          </a:xfrm>
          <a:prstGeom prst="diamond">
            <a:avLst/>
          </a:prstGeom>
          <a:noFill/>
          <a:ln w="25400">
            <a:solidFill>
              <a:srgbClr val="F8B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100" b="1" spc="55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lang="zh-CN" altLang="en-US" sz="6100" b="1" spc="551" dirty="0">
              <a:solidFill>
                <a:schemeClr val="bg1"/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4101" name="Picture 5" descr="D:\1.YM\1. YM\Logo\logo-text cop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1" y="827356"/>
            <a:ext cx="3299187" cy="122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1.YM\1. YM\Logo\logo (15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5996" y="2347130"/>
            <a:ext cx="2551501" cy="8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:\1.YM\1. YM\Logo\logo-tex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290" y="472673"/>
            <a:ext cx="2288065" cy="84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89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0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33550"/>
            <a:ext cx="6858000" cy="6438900"/>
          </a:xfrm>
          <a:prstGeom prst="rect">
            <a:avLst/>
          </a:prstGeom>
          <a:blipFill dpi="0" rotWithShape="1">
            <a:blip r:embed="rId3"/>
            <a:srcRect/>
            <a:stretch>
              <a:fillRect t="-41282" b="-4128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691048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6C31EAD-AF6C-413E-8A8A-E6B490A6CA3F}"/>
              </a:ext>
            </a:extLst>
          </p:cNvPr>
          <p:cNvGrpSpPr/>
          <p:nvPr/>
        </p:nvGrpSpPr>
        <p:grpSpPr>
          <a:xfrm>
            <a:off x="0" y="1733550"/>
            <a:ext cx="5733702" cy="6438900"/>
            <a:chOff x="0" y="1200150"/>
            <a:chExt cx="10193248" cy="44577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3C75EE6C-FDAF-41D8-A059-19603EAC8974}"/>
                </a:ext>
              </a:extLst>
            </p:cNvPr>
            <p:cNvSpPr/>
            <p:nvPr/>
          </p:nvSpPr>
          <p:spPr>
            <a:xfrm>
              <a:off x="0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xmlns="" id="{CCE55C13-2056-433E-8C76-FC8FD7518AD5}"/>
                </a:ext>
              </a:extLst>
            </p:cNvPr>
            <p:cNvSpPr/>
            <p:nvPr/>
          </p:nvSpPr>
          <p:spPr>
            <a:xfrm>
              <a:off x="3236685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平行四边形 10">
            <a:extLst>
              <a:ext uri="{FF2B5EF4-FFF2-40B4-BE49-F238E27FC236}">
                <a16:creationId xmlns:a16="http://schemas.microsoft.com/office/drawing/2014/main" xmlns="" id="{E661D720-0A63-47B1-B0A7-01DECA44770D}"/>
              </a:ext>
            </a:extLst>
          </p:cNvPr>
          <p:cNvSpPr/>
          <p:nvPr/>
        </p:nvSpPr>
        <p:spPr>
          <a:xfrm>
            <a:off x="39130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xmlns="" id="{7DBBE3CD-5DF6-405F-9766-AEA150959261}"/>
              </a:ext>
            </a:extLst>
          </p:cNvPr>
          <p:cNvSpPr/>
          <p:nvPr/>
        </p:nvSpPr>
        <p:spPr>
          <a:xfrm>
            <a:off x="41416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xmlns="" id="{1D985A7F-4E02-4EBA-AF66-767F1E91DFCA}"/>
              </a:ext>
            </a:extLst>
          </p:cNvPr>
          <p:cNvSpPr/>
          <p:nvPr/>
        </p:nvSpPr>
        <p:spPr>
          <a:xfrm>
            <a:off x="43702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xmlns="" id="{D60C94C0-12DD-4379-8B52-500B2CD6F466}"/>
              </a:ext>
            </a:extLst>
          </p:cNvPr>
          <p:cNvSpPr/>
          <p:nvPr/>
        </p:nvSpPr>
        <p:spPr>
          <a:xfrm>
            <a:off x="45988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xmlns="" id="{3D1E70E5-DFC9-48A8-83F6-0B8A0E073AB2}"/>
              </a:ext>
            </a:extLst>
          </p:cNvPr>
          <p:cNvSpPr/>
          <p:nvPr/>
        </p:nvSpPr>
        <p:spPr>
          <a:xfrm>
            <a:off x="48274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54F1A764-90AE-442D-BFBF-2180E2C04C63}"/>
              </a:ext>
            </a:extLst>
          </p:cNvPr>
          <p:cNvSpPr txBox="1"/>
          <p:nvPr/>
        </p:nvSpPr>
        <p:spPr>
          <a:xfrm>
            <a:off x="500255" y="2024663"/>
            <a:ext cx="1150872" cy="102350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en-US" altLang="zh-CN" sz="61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03</a:t>
            </a:r>
            <a:endParaRPr lang="zh-CN" altLang="en-US" sz="6100" spc="551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491729" y="3847940"/>
            <a:ext cx="2715432" cy="17962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zh-CN" altLang="en-US" sz="55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公司业绩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491729" y="5684600"/>
            <a:ext cx="3296500" cy="111194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spc="275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CLICK HERE TO ENTER YOUR TEXT AND CHANGE THE COLOR OR SIZE OF THE TEXT. INSERT THE DATA TEXT ICON</a:t>
            </a:r>
          </a:p>
        </p:txBody>
      </p:sp>
    </p:spTree>
    <p:extLst>
      <p:ext uri="{BB962C8B-B14F-4D97-AF65-F5344CB8AC3E}">
        <p14:creationId xmlns:p14="http://schemas.microsoft.com/office/powerpoint/2010/main" val="320874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/>
      <p:bldP spid="6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4" grpId="0"/>
      <p:bldP spid="50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公司业绩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椭圆 38">
            <a:extLst>
              <a:ext uri="{FF2B5EF4-FFF2-40B4-BE49-F238E27FC236}">
                <a16:creationId xmlns:a16="http://schemas.microsoft.com/office/drawing/2014/main" xmlns="" id="{7D736503-1BA5-4BD3-B5D0-45F692056BA7}"/>
              </a:ext>
            </a:extLst>
          </p:cNvPr>
          <p:cNvSpPr/>
          <p:nvPr/>
        </p:nvSpPr>
        <p:spPr>
          <a:xfrm rot="10800000" flipH="1" flipV="1">
            <a:off x="880707" y="2538485"/>
            <a:ext cx="759213" cy="1949584"/>
          </a:xfrm>
          <a:prstGeom prst="ellipse">
            <a:avLst/>
          </a:prstGeom>
          <a:solidFill>
            <a:srgbClr val="3B435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0" name="椭圆 39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E19D80CE-92F6-4F80-A915-5F46DAAE65F9}"/>
              </a:ext>
            </a:extLst>
          </p:cNvPr>
          <p:cNvSpPr/>
          <p:nvPr/>
        </p:nvSpPr>
        <p:spPr>
          <a:xfrm rot="10800000" flipH="1" flipV="1">
            <a:off x="2309080" y="3577855"/>
            <a:ext cx="759213" cy="1949584"/>
          </a:xfrm>
          <a:prstGeom prst="ellipse">
            <a:avLst/>
          </a:prstGeom>
          <a:solidFill>
            <a:srgbClr val="3B435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1" name="椭圆 40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32EDF425-5261-4634-8B81-55C9C57E4603}"/>
              </a:ext>
            </a:extLst>
          </p:cNvPr>
          <p:cNvSpPr/>
          <p:nvPr/>
        </p:nvSpPr>
        <p:spPr>
          <a:xfrm rot="10800000" flipH="1" flipV="1">
            <a:off x="3737452" y="2538485"/>
            <a:ext cx="759213" cy="1949584"/>
          </a:xfrm>
          <a:prstGeom prst="ellipse">
            <a:avLst/>
          </a:prstGeom>
          <a:solidFill>
            <a:srgbClr val="3B435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2" name="椭圆 41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F0F3C806-CEAB-4CFA-84D8-FABC3AFDC727}"/>
              </a:ext>
            </a:extLst>
          </p:cNvPr>
          <p:cNvSpPr/>
          <p:nvPr/>
        </p:nvSpPr>
        <p:spPr>
          <a:xfrm rot="10800000" flipH="1" flipV="1">
            <a:off x="5165824" y="3253199"/>
            <a:ext cx="759213" cy="1949584"/>
          </a:xfrm>
          <a:prstGeom prst="ellipse">
            <a:avLst/>
          </a:prstGeom>
          <a:solidFill>
            <a:srgbClr val="3B4350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84460BF1-4265-424C-A86D-62045D37A821}"/>
              </a:ext>
            </a:extLst>
          </p:cNvPr>
          <p:cNvSpPr/>
          <p:nvPr/>
        </p:nvSpPr>
        <p:spPr>
          <a:xfrm rot="10800000" flipH="1" flipV="1">
            <a:off x="971105" y="2788963"/>
            <a:ext cx="578416" cy="1485314"/>
          </a:xfrm>
          <a:prstGeom prst="ellipse">
            <a:avLst/>
          </a:prstGeom>
          <a:blipFill dpi="0" rotWithShape="1">
            <a:blip r:embed="rId3"/>
            <a:srcRect/>
            <a:stretch>
              <a:fillRect l="-30000" r="-30000"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4" name="椭圆 43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3A4AE940-9B4F-4879-A172-C2267E3F81C9}"/>
              </a:ext>
            </a:extLst>
          </p:cNvPr>
          <p:cNvSpPr/>
          <p:nvPr/>
        </p:nvSpPr>
        <p:spPr>
          <a:xfrm rot="10800000" flipH="1" flipV="1">
            <a:off x="2399478" y="3828334"/>
            <a:ext cx="578416" cy="1485314"/>
          </a:xfrm>
          <a:prstGeom prst="ellipse">
            <a:avLst/>
          </a:prstGeom>
          <a:blipFill dpi="0" rotWithShape="1">
            <a:blip r:embed="rId4"/>
            <a:srcRect/>
            <a:stretch>
              <a:fillRect l="-24166" r="-24166"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5" name="椭圆 44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6363DB45-1653-4F71-8AA1-29082B98CCC0}"/>
              </a:ext>
            </a:extLst>
          </p:cNvPr>
          <p:cNvSpPr/>
          <p:nvPr/>
        </p:nvSpPr>
        <p:spPr>
          <a:xfrm rot="10800000" flipH="1" flipV="1">
            <a:off x="3827850" y="2788963"/>
            <a:ext cx="578416" cy="1485314"/>
          </a:xfrm>
          <a:prstGeom prst="ellipse">
            <a:avLst/>
          </a:prstGeom>
          <a:blipFill dpi="0" rotWithShape="1">
            <a:blip r:embed="rId5"/>
            <a:srcRect/>
            <a:stretch>
              <a:fillRect l="-24906" r="-24906"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6" name="椭圆 45" descr="e7d195523061f1c0c989bbdf341b111e769f2ee359bd8df638E53E9931A62DC22263A6E1A75FFBC630BB5D77BA969D9175F253EB94D93A1189E24A7D909BAD0376573965191318DE1FD009565C070D0758BE63ED47B2EDEACC9DDA8B42E936ECE29EDFDA81561272DB585C1D388AC69375A15CCDB3BFD0D7CC0E05F9CB208AB1AC036AD4A87015E98F8F7194A9B2E73A">
            <a:extLst>
              <a:ext uri="{FF2B5EF4-FFF2-40B4-BE49-F238E27FC236}">
                <a16:creationId xmlns:a16="http://schemas.microsoft.com/office/drawing/2014/main" xmlns="" id="{AEF2A20E-EE92-49BA-B6B3-F24A72A8B957}"/>
              </a:ext>
            </a:extLst>
          </p:cNvPr>
          <p:cNvSpPr/>
          <p:nvPr/>
        </p:nvSpPr>
        <p:spPr>
          <a:xfrm rot="10800000" flipH="1" flipV="1">
            <a:off x="5256222" y="3503678"/>
            <a:ext cx="578416" cy="1485314"/>
          </a:xfrm>
          <a:prstGeom prst="ellipse">
            <a:avLst/>
          </a:prstGeom>
          <a:blipFill dpi="0" rotWithShape="1">
            <a:blip r:embed="rId6"/>
            <a:srcRect/>
            <a:stretch>
              <a:fillRect l="-58205" r="-58205"/>
            </a:stretch>
          </a:blipFill>
          <a:ln w="381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 sz="150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58DC99C1-3E7D-48B3-B643-94934DFC2BF4}"/>
              </a:ext>
            </a:extLst>
          </p:cNvPr>
          <p:cNvSpPr/>
          <p:nvPr/>
        </p:nvSpPr>
        <p:spPr>
          <a:xfrm>
            <a:off x="440871" y="6792006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xmlns="" id="{44A5E373-4448-4CC4-B7E1-C29D238C3FDD}"/>
              </a:ext>
            </a:extLst>
          </p:cNvPr>
          <p:cNvSpPr/>
          <p:nvPr/>
        </p:nvSpPr>
        <p:spPr>
          <a:xfrm>
            <a:off x="2127836" y="2227668"/>
            <a:ext cx="1149169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xmlns="" id="{2DEB2CF5-7286-402F-84F0-894634156EDA}"/>
              </a:ext>
            </a:extLst>
          </p:cNvPr>
          <p:cNvSpPr/>
          <p:nvPr/>
        </p:nvSpPr>
        <p:spPr>
          <a:xfrm>
            <a:off x="3566861" y="5136317"/>
            <a:ext cx="1149169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DE78C15D-9510-4BBA-8719-1296D0BF4C6B}"/>
              </a:ext>
            </a:extLst>
          </p:cNvPr>
          <p:cNvSpPr/>
          <p:nvPr/>
        </p:nvSpPr>
        <p:spPr>
          <a:xfrm>
            <a:off x="1963919" y="6792006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BBA6AB08-4C47-4A73-89B0-D5189221683E}"/>
              </a:ext>
            </a:extLst>
          </p:cNvPr>
          <p:cNvSpPr/>
          <p:nvPr/>
        </p:nvSpPr>
        <p:spPr>
          <a:xfrm>
            <a:off x="3486966" y="6792006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xmlns="" id="{19345A02-80A9-4B93-9BD9-75E19DBAB741}"/>
              </a:ext>
            </a:extLst>
          </p:cNvPr>
          <p:cNvSpPr/>
          <p:nvPr/>
        </p:nvSpPr>
        <p:spPr>
          <a:xfrm>
            <a:off x="5010014" y="6792006"/>
            <a:ext cx="1259341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</a:t>
            </a: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xmlns="" id="{C0C08B79-67FE-4494-B0E8-95988B49CF9A}"/>
              </a:ext>
            </a:extLst>
          </p:cNvPr>
          <p:cNvSpPr/>
          <p:nvPr/>
        </p:nvSpPr>
        <p:spPr>
          <a:xfrm>
            <a:off x="688811" y="5136317"/>
            <a:ext cx="1149169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4" name="矩形: 圆角 53">
            <a:extLst>
              <a:ext uri="{FF2B5EF4-FFF2-40B4-BE49-F238E27FC236}">
                <a16:creationId xmlns:a16="http://schemas.microsoft.com/office/drawing/2014/main" xmlns="" id="{EFAC9FED-8FE3-4900-BAD8-127E6EE13E01}"/>
              </a:ext>
            </a:extLst>
          </p:cNvPr>
          <p:cNvSpPr/>
          <p:nvPr/>
        </p:nvSpPr>
        <p:spPr>
          <a:xfrm>
            <a:off x="5005886" y="2227668"/>
            <a:ext cx="1149169" cy="82002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2654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/>
      <p:bldP spid="51" grpId="0"/>
      <p:bldP spid="52" grpId="0"/>
      <p:bldP spid="53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圆角 35">
            <a:extLst>
              <a:ext uri="{FF2B5EF4-FFF2-40B4-BE49-F238E27FC236}">
                <a16:creationId xmlns:a16="http://schemas.microsoft.com/office/drawing/2014/main" xmlns="" id="{1F1D93FB-4D24-4C21-9358-F7809AC113A5}"/>
              </a:ext>
            </a:extLst>
          </p:cNvPr>
          <p:cNvSpPr/>
          <p:nvPr/>
        </p:nvSpPr>
        <p:spPr>
          <a:xfrm>
            <a:off x="574358" y="1460218"/>
            <a:ext cx="5709285" cy="5484989"/>
          </a:xfrm>
          <a:prstGeom prst="roundRect">
            <a:avLst>
              <a:gd name="adj" fmla="val 6871"/>
            </a:avLst>
          </a:prstGeom>
          <a:blipFill dpi="0" rotWithShape="1">
            <a:blip r:embed="rId3"/>
            <a:srcRect/>
            <a:stretch>
              <a:fillRect t="-55552" b="-22642"/>
            </a:stretch>
          </a:blip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969" tIns="41985" rIns="83969" bIns="41985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公司业绩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矩形: 圆角 34">
            <a:extLst>
              <a:ext uri="{FF2B5EF4-FFF2-40B4-BE49-F238E27FC236}">
                <a16:creationId xmlns:a16="http://schemas.microsoft.com/office/drawing/2014/main" xmlns="" id="{61E44000-6C89-489A-9CA6-C78519E46084}"/>
              </a:ext>
            </a:extLst>
          </p:cNvPr>
          <p:cNvSpPr/>
          <p:nvPr/>
        </p:nvSpPr>
        <p:spPr>
          <a:xfrm>
            <a:off x="891540" y="4023022"/>
            <a:ext cx="5074920" cy="4661416"/>
          </a:xfrm>
          <a:prstGeom prst="roundRect">
            <a:avLst>
              <a:gd name="adj" fmla="val 6871"/>
            </a:avLst>
          </a:pr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969" tIns="41985" rIns="83969" bIns="41985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43DA328C-63E9-4C02-B7C8-9A54DB65DACD}"/>
              </a:ext>
            </a:extLst>
          </p:cNvPr>
          <p:cNvGrpSpPr/>
          <p:nvPr/>
        </p:nvGrpSpPr>
        <p:grpSpPr>
          <a:xfrm>
            <a:off x="2603227" y="4199824"/>
            <a:ext cx="1651546" cy="692503"/>
            <a:chOff x="6543846" y="1723204"/>
            <a:chExt cx="2936081" cy="479425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ADA3D532-3668-47A6-8124-4548B550014D}"/>
                </a:ext>
              </a:extLst>
            </p:cNvPr>
            <p:cNvGrpSpPr/>
            <p:nvPr/>
          </p:nvGrpSpPr>
          <p:grpSpPr>
            <a:xfrm>
              <a:off x="6543846" y="1896241"/>
              <a:ext cx="2936081" cy="133350"/>
              <a:chOff x="6943725" y="1781175"/>
              <a:chExt cx="2936081" cy="133350"/>
            </a:xfrm>
          </p:grpSpPr>
          <p:grpSp>
            <p:nvGrpSpPr>
              <p:cNvPr id="40" name="组合 39">
                <a:extLst>
                  <a:ext uri="{FF2B5EF4-FFF2-40B4-BE49-F238E27FC236}">
                    <a16:creationId xmlns:a16="http://schemas.microsoft.com/office/drawing/2014/main" xmlns="" id="{74D2EAB8-427A-4D1D-BBF2-1CE6FEE6750F}"/>
                  </a:ext>
                </a:extLst>
              </p:cNvPr>
              <p:cNvGrpSpPr/>
              <p:nvPr/>
            </p:nvGrpSpPr>
            <p:grpSpPr>
              <a:xfrm>
                <a:off x="6943725" y="1781175"/>
                <a:ext cx="276225" cy="133350"/>
                <a:chOff x="6943725" y="1781175"/>
                <a:chExt cx="276225" cy="133350"/>
              </a:xfrm>
            </p:grpSpPr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xmlns="" id="{8709250B-275D-4EE4-850A-48F942BA323C}"/>
                    </a:ext>
                  </a:extLst>
                </p:cNvPr>
                <p:cNvSpPr/>
                <p:nvPr/>
              </p:nvSpPr>
              <p:spPr>
                <a:xfrm>
                  <a:off x="6943725" y="1819275"/>
                  <a:ext cx="57150" cy="57150"/>
                </a:xfrm>
                <a:prstGeom prst="ellipse">
                  <a:avLst/>
                </a:prstGeom>
                <a:solidFill>
                  <a:srgbClr val="3B43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xmlns="" id="{CAC200D5-021B-4ABB-89DB-D2A40DD34BCA}"/>
                    </a:ext>
                  </a:extLst>
                </p:cNvPr>
                <p:cNvSpPr/>
                <p:nvPr/>
              </p:nvSpPr>
              <p:spPr>
                <a:xfrm>
                  <a:off x="7086600" y="1781175"/>
                  <a:ext cx="133350" cy="133350"/>
                </a:xfrm>
                <a:prstGeom prst="ellipse">
                  <a:avLst/>
                </a:prstGeom>
                <a:solidFill>
                  <a:srgbClr val="3B43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xmlns="" id="{1620EEC5-C1A4-4AC7-8773-A534C9962B5A}"/>
                  </a:ext>
                </a:extLst>
              </p:cNvPr>
              <p:cNvGrpSpPr/>
              <p:nvPr/>
            </p:nvGrpSpPr>
            <p:grpSpPr>
              <a:xfrm flipH="1">
                <a:off x="9603581" y="1781175"/>
                <a:ext cx="276225" cy="133350"/>
                <a:chOff x="6943725" y="1781175"/>
                <a:chExt cx="276225" cy="133350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xmlns="" id="{1FC9D59D-C355-48E2-9302-3AE1478FFE67}"/>
                    </a:ext>
                  </a:extLst>
                </p:cNvPr>
                <p:cNvSpPr/>
                <p:nvPr/>
              </p:nvSpPr>
              <p:spPr>
                <a:xfrm>
                  <a:off x="6943725" y="1819275"/>
                  <a:ext cx="57150" cy="57150"/>
                </a:xfrm>
                <a:prstGeom prst="ellipse">
                  <a:avLst/>
                </a:prstGeom>
                <a:solidFill>
                  <a:srgbClr val="3B43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xmlns="" id="{398DBFB5-8BBD-4897-9174-D80129F45981}"/>
                    </a:ext>
                  </a:extLst>
                </p:cNvPr>
                <p:cNvSpPr/>
                <p:nvPr/>
              </p:nvSpPr>
              <p:spPr>
                <a:xfrm>
                  <a:off x="7086600" y="1781175"/>
                  <a:ext cx="133350" cy="133350"/>
                </a:xfrm>
                <a:prstGeom prst="ellipse">
                  <a:avLst/>
                </a:prstGeom>
                <a:solidFill>
                  <a:srgbClr val="3B43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E6D2F9D5-7516-4F5F-8253-480A7732AC66}"/>
                </a:ext>
              </a:extLst>
            </p:cNvPr>
            <p:cNvSpPr/>
            <p:nvPr/>
          </p:nvSpPr>
          <p:spPr>
            <a:xfrm>
              <a:off x="7073737" y="1723204"/>
              <a:ext cx="1876300" cy="479425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输入文本</a:t>
              </a:r>
            </a:p>
          </p:txBody>
        </p:sp>
      </p:grpSp>
      <p:graphicFrame>
        <p:nvGraphicFramePr>
          <p:cNvPr id="46" name="图表 45">
            <a:extLst>
              <a:ext uri="{FF2B5EF4-FFF2-40B4-BE49-F238E27FC236}">
                <a16:creationId xmlns:a16="http://schemas.microsoft.com/office/drawing/2014/main" xmlns="" id="{272A2BCC-E7ED-4DE5-A776-EFE04AA47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3511"/>
              </p:ext>
            </p:extLst>
          </p:nvPr>
        </p:nvGraphicFramePr>
        <p:xfrm>
          <a:off x="1054489" y="4504800"/>
          <a:ext cx="4749023" cy="2642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71B4EF97-D27A-4F4B-8070-126DD7B75897}"/>
              </a:ext>
            </a:extLst>
          </p:cNvPr>
          <p:cNvSpPr/>
          <p:nvPr/>
        </p:nvSpPr>
        <p:spPr>
          <a:xfrm>
            <a:off x="1036469" y="7152044"/>
            <a:ext cx="4785062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点击这里，输入您的文本文字，更改文字颜色或者大小。设置合适的文字格式，调整文字的行间距，建议使用文档源文件字体，效果会更好</a:t>
            </a:r>
          </a:p>
        </p:txBody>
      </p:sp>
    </p:spTree>
    <p:extLst>
      <p:ext uri="{BB962C8B-B14F-4D97-AF65-F5344CB8AC3E}">
        <p14:creationId xmlns:p14="http://schemas.microsoft.com/office/powerpoint/2010/main" val="25419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9" grpId="0"/>
      <p:bldP spid="60" grpId="0" animBg="1"/>
      <p:bldP spid="35" grpId="0" animBg="1"/>
      <p:bldGraphic spid="46" grpId="0">
        <p:bldAsOne/>
      </p:bldGraphic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公司业绩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A4207A28-ADCF-49BD-95FA-B211663201C8}"/>
              </a:ext>
            </a:extLst>
          </p:cNvPr>
          <p:cNvGrpSpPr/>
          <p:nvPr/>
        </p:nvGrpSpPr>
        <p:grpSpPr>
          <a:xfrm flipV="1">
            <a:off x="607471" y="1688278"/>
            <a:ext cx="984152" cy="6503955"/>
            <a:chOff x="896147" y="714721"/>
            <a:chExt cx="2068854" cy="5324354"/>
          </a:xfrm>
        </p:grpSpPr>
        <p:sp>
          <p:nvSpPr>
            <p:cNvPr id="48" name="箭头: 下 29">
              <a:extLst>
                <a:ext uri="{FF2B5EF4-FFF2-40B4-BE49-F238E27FC236}">
                  <a16:creationId xmlns:a16="http://schemas.microsoft.com/office/drawing/2014/main" xmlns="" id="{F6EE9FED-4B21-479C-B176-5F790DB8E46A}"/>
                </a:ext>
              </a:extLst>
            </p:cNvPr>
            <p:cNvSpPr/>
            <p:nvPr/>
          </p:nvSpPr>
          <p:spPr>
            <a:xfrm>
              <a:off x="896147" y="714721"/>
              <a:ext cx="2068854" cy="5324354"/>
            </a:xfrm>
            <a:prstGeom prst="downArrow">
              <a:avLst>
                <a:gd name="adj1" fmla="val 73171"/>
                <a:gd name="adj2" fmla="val 53049"/>
              </a:avLst>
            </a:prstGeom>
            <a:solidFill>
              <a:srgbClr val="3B43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xmlns="" id="{AC0A2636-4946-42CF-BC8E-C41846FAE6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0835" y="4350541"/>
              <a:ext cx="459104" cy="479302"/>
            </a:xfrm>
            <a:custGeom>
              <a:avLst/>
              <a:gdLst>
                <a:gd name="T0" fmla="*/ 1386 w 2934"/>
                <a:gd name="T1" fmla="*/ 711 h 3064"/>
                <a:gd name="T2" fmla="*/ 1591 w 2934"/>
                <a:gd name="T3" fmla="*/ 711 h 3064"/>
                <a:gd name="T4" fmla="*/ 1699 w 2934"/>
                <a:gd name="T5" fmla="*/ 2739 h 3064"/>
                <a:gd name="T6" fmla="*/ 2166 w 2934"/>
                <a:gd name="T7" fmla="*/ 2603 h 3064"/>
                <a:gd name="T8" fmla="*/ 2630 w 2934"/>
                <a:gd name="T9" fmla="*/ 2286 h 3064"/>
                <a:gd name="T10" fmla="*/ 2376 w 2934"/>
                <a:gd name="T11" fmla="*/ 2096 h 3064"/>
                <a:gd name="T12" fmla="*/ 2376 w 2934"/>
                <a:gd name="T13" fmla="*/ 1891 h 3064"/>
                <a:gd name="T14" fmla="*/ 2720 w 2934"/>
                <a:gd name="T15" fmla="*/ 1505 h 3064"/>
                <a:gd name="T16" fmla="*/ 2536 w 2934"/>
                <a:gd name="T17" fmla="*/ 1200 h 3064"/>
                <a:gd name="T18" fmla="*/ 2466 w 2934"/>
                <a:gd name="T19" fmla="*/ 720 h 3064"/>
                <a:gd name="T20" fmla="*/ 2242 w 2934"/>
                <a:gd name="T21" fmla="*/ 535 h 3064"/>
                <a:gd name="T22" fmla="*/ 1836 w 2934"/>
                <a:gd name="T23" fmla="*/ 657 h 3064"/>
                <a:gd name="T24" fmla="*/ 1711 w 2934"/>
                <a:gd name="T25" fmla="*/ 494 h 3064"/>
                <a:gd name="T26" fmla="*/ 1790 w 2934"/>
                <a:gd name="T27" fmla="*/ 254 h 3064"/>
                <a:gd name="T28" fmla="*/ 1574 w 2934"/>
                <a:gd name="T29" fmla="*/ 279 h 3064"/>
                <a:gd name="T30" fmla="*/ 1114 w 2934"/>
                <a:gd name="T31" fmla="*/ 340 h 3064"/>
                <a:gd name="T32" fmla="*/ 957 w 2934"/>
                <a:gd name="T33" fmla="*/ 511 h 3064"/>
                <a:gd name="T34" fmla="*/ 518 w 2934"/>
                <a:gd name="T35" fmla="*/ 734 h 3064"/>
                <a:gd name="T36" fmla="*/ 529 w 2934"/>
                <a:gd name="T37" fmla="*/ 968 h 3064"/>
                <a:gd name="T38" fmla="*/ 517 w 2934"/>
                <a:gd name="T39" fmla="*/ 1158 h 3064"/>
                <a:gd name="T40" fmla="*/ 278 w 2934"/>
                <a:gd name="T41" fmla="*/ 1709 h 3064"/>
                <a:gd name="T42" fmla="*/ 366 w 2934"/>
                <a:gd name="T43" fmla="*/ 1839 h 3064"/>
                <a:gd name="T44" fmla="*/ 532 w 2934"/>
                <a:gd name="T45" fmla="*/ 2560 h 3064"/>
                <a:gd name="T46" fmla="*/ 793 w 2934"/>
                <a:gd name="T47" fmla="*/ 2636 h 3064"/>
                <a:gd name="T48" fmla="*/ 886 w 2934"/>
                <a:gd name="T49" fmla="*/ 2697 h 3064"/>
                <a:gd name="T50" fmla="*/ 1366 w 2934"/>
                <a:gd name="T51" fmla="*/ 2628 h 3064"/>
                <a:gd name="T52" fmla="*/ 1386 w 2934"/>
                <a:gd name="T53" fmla="*/ 2406 h 3064"/>
                <a:gd name="T54" fmla="*/ 861 w 2934"/>
                <a:gd name="T55" fmla="*/ 1870 h 3064"/>
                <a:gd name="T56" fmla="*/ 1061 w 2934"/>
                <a:gd name="T57" fmla="*/ 1915 h 3064"/>
                <a:gd name="T58" fmla="*/ 1080 w 2934"/>
                <a:gd name="T59" fmla="*/ 2055 h 3064"/>
                <a:gd name="T60" fmla="*/ 2127 w 2934"/>
                <a:gd name="T61" fmla="*/ 327 h 3064"/>
                <a:gd name="T62" fmla="*/ 2526 w 2934"/>
                <a:gd name="T63" fmla="*/ 458 h 3064"/>
                <a:gd name="T64" fmla="*/ 2643 w 2934"/>
                <a:gd name="T65" fmla="*/ 1016 h 3064"/>
                <a:gd name="T66" fmla="*/ 2921 w 2934"/>
                <a:gd name="T67" fmla="*/ 1461 h 3064"/>
                <a:gd name="T68" fmla="*/ 2793 w 2934"/>
                <a:gd name="T69" fmla="*/ 1943 h 3064"/>
                <a:gd name="T70" fmla="*/ 2834 w 2934"/>
                <a:gd name="T71" fmla="*/ 2308 h 3064"/>
                <a:gd name="T72" fmla="*/ 2172 w 2934"/>
                <a:gd name="T73" fmla="*/ 2858 h 3064"/>
                <a:gd name="T74" fmla="*/ 1473 w 2934"/>
                <a:gd name="T75" fmla="*/ 2827 h 3064"/>
                <a:gd name="T76" fmla="*/ 759 w 2934"/>
                <a:gd name="T77" fmla="*/ 2858 h 3064"/>
                <a:gd name="T78" fmla="*/ 669 w 2934"/>
                <a:gd name="T79" fmla="*/ 2822 h 3064"/>
                <a:gd name="T80" fmla="*/ 147 w 2934"/>
                <a:gd name="T81" fmla="*/ 1912 h 3064"/>
                <a:gd name="T82" fmla="*/ 34 w 2934"/>
                <a:gd name="T83" fmla="*/ 1415 h 3064"/>
                <a:gd name="T84" fmla="*/ 322 w 2934"/>
                <a:gd name="T85" fmla="*/ 981 h 3064"/>
                <a:gd name="T86" fmla="*/ 893 w 2934"/>
                <a:gd name="T87" fmla="*/ 306 h 3064"/>
                <a:gd name="T88" fmla="*/ 1513 w 2934"/>
                <a:gd name="T89" fmla="*/ 65 h 3064"/>
                <a:gd name="T90" fmla="*/ 1549 w 2934"/>
                <a:gd name="T91" fmla="*/ 68 h 3064"/>
                <a:gd name="T92" fmla="*/ 2127 w 2934"/>
                <a:gd name="T93" fmla="*/ 327 h 3064"/>
                <a:gd name="T94" fmla="*/ 992 w 2934"/>
                <a:gd name="T95" fmla="*/ 1132 h 3064"/>
                <a:gd name="T96" fmla="*/ 1295 w 2934"/>
                <a:gd name="T97" fmla="*/ 919 h 3064"/>
                <a:gd name="T98" fmla="*/ 812 w 2934"/>
                <a:gd name="T99" fmla="*/ 1035 h 3064"/>
                <a:gd name="T100" fmla="*/ 798 w 2934"/>
                <a:gd name="T101" fmla="*/ 1335 h 3064"/>
                <a:gd name="T102" fmla="*/ 956 w 2934"/>
                <a:gd name="T103" fmla="*/ 1254 h 3064"/>
                <a:gd name="T104" fmla="*/ 1901 w 2934"/>
                <a:gd name="T105" fmla="*/ 1542 h 3064"/>
                <a:gd name="T106" fmla="*/ 2105 w 2934"/>
                <a:gd name="T107" fmla="*/ 1813 h 3064"/>
                <a:gd name="T108" fmla="*/ 2023 w 2934"/>
                <a:gd name="T109" fmla="*/ 1377 h 3064"/>
                <a:gd name="T110" fmla="*/ 1751 w 2934"/>
                <a:gd name="T111" fmla="*/ 1304 h 3064"/>
                <a:gd name="T112" fmla="*/ 1785 w 2934"/>
                <a:gd name="T113" fmla="*/ 1478 h 3064"/>
                <a:gd name="T114" fmla="*/ 1785 w 2934"/>
                <a:gd name="T115" fmla="*/ 1478 h 3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34" h="3064">
                  <a:moveTo>
                    <a:pt x="1386" y="2201"/>
                  </a:moveTo>
                  <a:cubicBezTo>
                    <a:pt x="1386" y="711"/>
                    <a:pt x="1386" y="711"/>
                    <a:pt x="1386" y="711"/>
                  </a:cubicBezTo>
                  <a:cubicBezTo>
                    <a:pt x="1386" y="655"/>
                    <a:pt x="1432" y="609"/>
                    <a:pt x="1488" y="609"/>
                  </a:cubicBezTo>
                  <a:cubicBezTo>
                    <a:pt x="1545" y="609"/>
                    <a:pt x="1591" y="655"/>
                    <a:pt x="1591" y="711"/>
                  </a:cubicBezTo>
                  <a:cubicBezTo>
                    <a:pt x="1591" y="2654"/>
                    <a:pt x="1591" y="2654"/>
                    <a:pt x="1591" y="2654"/>
                  </a:cubicBezTo>
                  <a:cubicBezTo>
                    <a:pt x="1626" y="2693"/>
                    <a:pt x="1662" y="2721"/>
                    <a:pt x="1699" y="2739"/>
                  </a:cubicBezTo>
                  <a:cubicBezTo>
                    <a:pt x="1809" y="2795"/>
                    <a:pt x="1933" y="2769"/>
                    <a:pt x="2060" y="2687"/>
                  </a:cubicBezTo>
                  <a:cubicBezTo>
                    <a:pt x="2098" y="2663"/>
                    <a:pt x="2134" y="2634"/>
                    <a:pt x="2166" y="2603"/>
                  </a:cubicBezTo>
                  <a:cubicBezTo>
                    <a:pt x="2185" y="2576"/>
                    <a:pt x="2216" y="2560"/>
                    <a:pt x="2249" y="2560"/>
                  </a:cubicBezTo>
                  <a:cubicBezTo>
                    <a:pt x="2507" y="2560"/>
                    <a:pt x="2612" y="2463"/>
                    <a:pt x="2630" y="2286"/>
                  </a:cubicBezTo>
                  <a:cubicBezTo>
                    <a:pt x="2638" y="2217"/>
                    <a:pt x="2630" y="2140"/>
                    <a:pt x="2613" y="2063"/>
                  </a:cubicBezTo>
                  <a:cubicBezTo>
                    <a:pt x="2548" y="2085"/>
                    <a:pt x="2469" y="2096"/>
                    <a:pt x="2376" y="2096"/>
                  </a:cubicBezTo>
                  <a:cubicBezTo>
                    <a:pt x="2319" y="2096"/>
                    <a:pt x="2274" y="2050"/>
                    <a:pt x="2274" y="1993"/>
                  </a:cubicBezTo>
                  <a:cubicBezTo>
                    <a:pt x="2274" y="1937"/>
                    <a:pt x="2319" y="1891"/>
                    <a:pt x="2376" y="1891"/>
                  </a:cubicBezTo>
                  <a:cubicBezTo>
                    <a:pt x="2611" y="1891"/>
                    <a:pt x="2674" y="1826"/>
                    <a:pt x="2723" y="1584"/>
                  </a:cubicBezTo>
                  <a:cubicBezTo>
                    <a:pt x="2728" y="1558"/>
                    <a:pt x="2727" y="1531"/>
                    <a:pt x="2720" y="1505"/>
                  </a:cubicBezTo>
                  <a:cubicBezTo>
                    <a:pt x="2706" y="1438"/>
                    <a:pt x="2663" y="1360"/>
                    <a:pt x="2602" y="1279"/>
                  </a:cubicBezTo>
                  <a:cubicBezTo>
                    <a:pt x="2581" y="1252"/>
                    <a:pt x="2559" y="1225"/>
                    <a:pt x="2536" y="1200"/>
                  </a:cubicBezTo>
                  <a:cubicBezTo>
                    <a:pt x="2518" y="1122"/>
                    <a:pt x="2482" y="1050"/>
                    <a:pt x="2429" y="990"/>
                  </a:cubicBezTo>
                  <a:cubicBezTo>
                    <a:pt x="2480" y="895"/>
                    <a:pt x="2497" y="801"/>
                    <a:pt x="2466" y="720"/>
                  </a:cubicBezTo>
                  <a:cubicBezTo>
                    <a:pt x="2449" y="677"/>
                    <a:pt x="2422" y="639"/>
                    <a:pt x="2387" y="609"/>
                  </a:cubicBezTo>
                  <a:cubicBezTo>
                    <a:pt x="2347" y="571"/>
                    <a:pt x="2297" y="545"/>
                    <a:pt x="2242" y="535"/>
                  </a:cubicBezTo>
                  <a:cubicBezTo>
                    <a:pt x="2151" y="518"/>
                    <a:pt x="2047" y="541"/>
                    <a:pt x="1943" y="593"/>
                  </a:cubicBezTo>
                  <a:cubicBezTo>
                    <a:pt x="1893" y="617"/>
                    <a:pt x="1855" y="642"/>
                    <a:pt x="1836" y="657"/>
                  </a:cubicBezTo>
                  <a:cubicBezTo>
                    <a:pt x="1791" y="689"/>
                    <a:pt x="1728" y="680"/>
                    <a:pt x="1695" y="636"/>
                  </a:cubicBezTo>
                  <a:cubicBezTo>
                    <a:pt x="1661" y="592"/>
                    <a:pt x="1668" y="529"/>
                    <a:pt x="1711" y="494"/>
                  </a:cubicBezTo>
                  <a:cubicBezTo>
                    <a:pt x="1777" y="447"/>
                    <a:pt x="1848" y="407"/>
                    <a:pt x="1923" y="377"/>
                  </a:cubicBezTo>
                  <a:cubicBezTo>
                    <a:pt x="1887" y="310"/>
                    <a:pt x="1841" y="271"/>
                    <a:pt x="1790" y="254"/>
                  </a:cubicBezTo>
                  <a:cubicBezTo>
                    <a:pt x="1737" y="236"/>
                    <a:pt x="1676" y="241"/>
                    <a:pt x="1615" y="262"/>
                  </a:cubicBezTo>
                  <a:cubicBezTo>
                    <a:pt x="1594" y="269"/>
                    <a:pt x="1580" y="276"/>
                    <a:pt x="1574" y="279"/>
                  </a:cubicBezTo>
                  <a:cubicBezTo>
                    <a:pt x="1533" y="301"/>
                    <a:pt x="1483" y="293"/>
                    <a:pt x="1450" y="260"/>
                  </a:cubicBezTo>
                  <a:cubicBezTo>
                    <a:pt x="1286" y="220"/>
                    <a:pt x="1183" y="256"/>
                    <a:pt x="1114" y="340"/>
                  </a:cubicBezTo>
                  <a:cubicBezTo>
                    <a:pt x="1090" y="368"/>
                    <a:pt x="1072" y="400"/>
                    <a:pt x="1061" y="435"/>
                  </a:cubicBezTo>
                  <a:cubicBezTo>
                    <a:pt x="1049" y="482"/>
                    <a:pt x="1005" y="514"/>
                    <a:pt x="957" y="511"/>
                  </a:cubicBezTo>
                  <a:cubicBezTo>
                    <a:pt x="949" y="512"/>
                    <a:pt x="941" y="513"/>
                    <a:pt x="933" y="513"/>
                  </a:cubicBezTo>
                  <a:cubicBezTo>
                    <a:pt x="662" y="497"/>
                    <a:pt x="548" y="580"/>
                    <a:pt x="518" y="734"/>
                  </a:cubicBezTo>
                  <a:cubicBezTo>
                    <a:pt x="505" y="799"/>
                    <a:pt x="509" y="871"/>
                    <a:pt x="523" y="941"/>
                  </a:cubicBezTo>
                  <a:cubicBezTo>
                    <a:pt x="525" y="951"/>
                    <a:pt x="527" y="960"/>
                    <a:pt x="529" y="968"/>
                  </a:cubicBezTo>
                  <a:cubicBezTo>
                    <a:pt x="567" y="986"/>
                    <a:pt x="590" y="1025"/>
                    <a:pt x="588" y="1067"/>
                  </a:cubicBezTo>
                  <a:cubicBezTo>
                    <a:pt x="585" y="1109"/>
                    <a:pt x="557" y="1145"/>
                    <a:pt x="517" y="1158"/>
                  </a:cubicBezTo>
                  <a:cubicBezTo>
                    <a:pt x="336" y="1216"/>
                    <a:pt x="254" y="1312"/>
                    <a:pt x="237" y="1441"/>
                  </a:cubicBezTo>
                  <a:cubicBezTo>
                    <a:pt x="227" y="1523"/>
                    <a:pt x="243" y="1616"/>
                    <a:pt x="278" y="1709"/>
                  </a:cubicBezTo>
                  <a:cubicBezTo>
                    <a:pt x="289" y="1739"/>
                    <a:pt x="301" y="1764"/>
                    <a:pt x="310" y="1783"/>
                  </a:cubicBezTo>
                  <a:cubicBezTo>
                    <a:pt x="335" y="1793"/>
                    <a:pt x="356" y="1813"/>
                    <a:pt x="366" y="1839"/>
                  </a:cubicBezTo>
                  <a:cubicBezTo>
                    <a:pt x="376" y="1864"/>
                    <a:pt x="376" y="1893"/>
                    <a:pt x="365" y="1918"/>
                  </a:cubicBezTo>
                  <a:cubicBezTo>
                    <a:pt x="218" y="2256"/>
                    <a:pt x="300" y="2447"/>
                    <a:pt x="532" y="2560"/>
                  </a:cubicBezTo>
                  <a:cubicBezTo>
                    <a:pt x="589" y="2588"/>
                    <a:pt x="651" y="2609"/>
                    <a:pt x="714" y="2622"/>
                  </a:cubicBezTo>
                  <a:cubicBezTo>
                    <a:pt x="750" y="2631"/>
                    <a:pt x="779" y="2635"/>
                    <a:pt x="793" y="2636"/>
                  </a:cubicBezTo>
                  <a:cubicBezTo>
                    <a:pt x="827" y="2639"/>
                    <a:pt x="858" y="2659"/>
                    <a:pt x="874" y="2689"/>
                  </a:cubicBezTo>
                  <a:cubicBezTo>
                    <a:pt x="878" y="2691"/>
                    <a:pt x="882" y="2694"/>
                    <a:pt x="886" y="2697"/>
                  </a:cubicBezTo>
                  <a:cubicBezTo>
                    <a:pt x="1061" y="2836"/>
                    <a:pt x="1187" y="2821"/>
                    <a:pt x="1298" y="2714"/>
                  </a:cubicBezTo>
                  <a:cubicBezTo>
                    <a:pt x="1333" y="2681"/>
                    <a:pt x="1356" y="2647"/>
                    <a:pt x="1366" y="2628"/>
                  </a:cubicBezTo>
                  <a:cubicBezTo>
                    <a:pt x="1371" y="2619"/>
                    <a:pt x="1378" y="2610"/>
                    <a:pt x="1386" y="2603"/>
                  </a:cubicBezTo>
                  <a:cubicBezTo>
                    <a:pt x="1386" y="2406"/>
                    <a:pt x="1386" y="2406"/>
                    <a:pt x="1386" y="2406"/>
                  </a:cubicBezTo>
                  <a:cubicBezTo>
                    <a:pt x="1132" y="2392"/>
                    <a:pt x="970" y="2298"/>
                    <a:pt x="896" y="2143"/>
                  </a:cubicBezTo>
                  <a:cubicBezTo>
                    <a:pt x="855" y="2058"/>
                    <a:pt x="843" y="1963"/>
                    <a:pt x="861" y="1870"/>
                  </a:cubicBezTo>
                  <a:cubicBezTo>
                    <a:pt x="874" y="1815"/>
                    <a:pt x="929" y="1780"/>
                    <a:pt x="984" y="1792"/>
                  </a:cubicBezTo>
                  <a:cubicBezTo>
                    <a:pt x="1039" y="1805"/>
                    <a:pt x="1074" y="1859"/>
                    <a:pt x="1061" y="1915"/>
                  </a:cubicBezTo>
                  <a:cubicBezTo>
                    <a:pt x="1060" y="1922"/>
                    <a:pt x="1060" y="1922"/>
                    <a:pt x="1060" y="1922"/>
                  </a:cubicBezTo>
                  <a:cubicBezTo>
                    <a:pt x="1055" y="1963"/>
                    <a:pt x="1060" y="2011"/>
                    <a:pt x="1080" y="2055"/>
                  </a:cubicBezTo>
                  <a:cubicBezTo>
                    <a:pt x="1119" y="2136"/>
                    <a:pt x="1211" y="2191"/>
                    <a:pt x="1386" y="2201"/>
                  </a:cubicBezTo>
                  <a:close/>
                  <a:moveTo>
                    <a:pt x="2127" y="327"/>
                  </a:moveTo>
                  <a:cubicBezTo>
                    <a:pt x="2178" y="322"/>
                    <a:pt x="2229" y="324"/>
                    <a:pt x="2280" y="333"/>
                  </a:cubicBezTo>
                  <a:cubicBezTo>
                    <a:pt x="2370" y="351"/>
                    <a:pt x="2453" y="392"/>
                    <a:pt x="2526" y="458"/>
                  </a:cubicBezTo>
                  <a:cubicBezTo>
                    <a:pt x="2588" y="515"/>
                    <a:pt x="2631" y="578"/>
                    <a:pt x="2657" y="647"/>
                  </a:cubicBezTo>
                  <a:cubicBezTo>
                    <a:pt x="2704" y="769"/>
                    <a:pt x="2693" y="895"/>
                    <a:pt x="2643" y="1016"/>
                  </a:cubicBezTo>
                  <a:cubicBezTo>
                    <a:pt x="2686" y="1060"/>
                    <a:pt x="2727" y="1106"/>
                    <a:pt x="2764" y="1155"/>
                  </a:cubicBezTo>
                  <a:cubicBezTo>
                    <a:pt x="2843" y="1257"/>
                    <a:pt x="2898" y="1359"/>
                    <a:pt x="2921" y="1461"/>
                  </a:cubicBezTo>
                  <a:cubicBezTo>
                    <a:pt x="2933" y="1517"/>
                    <a:pt x="2934" y="1572"/>
                    <a:pt x="2924" y="1624"/>
                  </a:cubicBezTo>
                  <a:cubicBezTo>
                    <a:pt x="2896" y="1762"/>
                    <a:pt x="2856" y="1867"/>
                    <a:pt x="2793" y="1943"/>
                  </a:cubicBezTo>
                  <a:cubicBezTo>
                    <a:pt x="2798" y="1959"/>
                    <a:pt x="2803" y="1977"/>
                    <a:pt x="2808" y="1997"/>
                  </a:cubicBezTo>
                  <a:cubicBezTo>
                    <a:pt x="2833" y="2101"/>
                    <a:pt x="2845" y="2206"/>
                    <a:pt x="2834" y="2308"/>
                  </a:cubicBezTo>
                  <a:cubicBezTo>
                    <a:pt x="2805" y="2576"/>
                    <a:pt x="2629" y="2749"/>
                    <a:pt x="2294" y="2764"/>
                  </a:cubicBezTo>
                  <a:cubicBezTo>
                    <a:pt x="2256" y="2799"/>
                    <a:pt x="2215" y="2830"/>
                    <a:pt x="2172" y="2858"/>
                  </a:cubicBezTo>
                  <a:cubicBezTo>
                    <a:pt x="1990" y="2977"/>
                    <a:pt x="1795" y="3017"/>
                    <a:pt x="1607" y="2922"/>
                  </a:cubicBezTo>
                  <a:cubicBezTo>
                    <a:pt x="1558" y="2897"/>
                    <a:pt x="1513" y="2865"/>
                    <a:pt x="1473" y="2827"/>
                  </a:cubicBezTo>
                  <a:cubicBezTo>
                    <a:pt x="1463" y="2839"/>
                    <a:pt x="1452" y="2850"/>
                    <a:pt x="1440" y="2861"/>
                  </a:cubicBezTo>
                  <a:cubicBezTo>
                    <a:pt x="1260" y="3035"/>
                    <a:pt x="1020" y="3064"/>
                    <a:pt x="759" y="2858"/>
                  </a:cubicBezTo>
                  <a:cubicBezTo>
                    <a:pt x="751" y="2852"/>
                    <a:pt x="744" y="2844"/>
                    <a:pt x="738" y="2835"/>
                  </a:cubicBezTo>
                  <a:cubicBezTo>
                    <a:pt x="715" y="2832"/>
                    <a:pt x="692" y="2827"/>
                    <a:pt x="669" y="2822"/>
                  </a:cubicBezTo>
                  <a:cubicBezTo>
                    <a:pt x="591" y="2805"/>
                    <a:pt x="515" y="2779"/>
                    <a:pt x="442" y="2745"/>
                  </a:cubicBezTo>
                  <a:cubicBezTo>
                    <a:pt x="134" y="2594"/>
                    <a:pt x="0" y="2314"/>
                    <a:pt x="147" y="1912"/>
                  </a:cubicBezTo>
                  <a:cubicBezTo>
                    <a:pt x="123" y="1870"/>
                    <a:pt x="103" y="1826"/>
                    <a:pt x="86" y="1780"/>
                  </a:cubicBezTo>
                  <a:cubicBezTo>
                    <a:pt x="41" y="1659"/>
                    <a:pt x="19" y="1535"/>
                    <a:pt x="34" y="1415"/>
                  </a:cubicBezTo>
                  <a:cubicBezTo>
                    <a:pt x="56" y="1243"/>
                    <a:pt x="153" y="1104"/>
                    <a:pt x="329" y="1014"/>
                  </a:cubicBezTo>
                  <a:cubicBezTo>
                    <a:pt x="327" y="1003"/>
                    <a:pt x="324" y="992"/>
                    <a:pt x="322" y="981"/>
                  </a:cubicBezTo>
                  <a:cubicBezTo>
                    <a:pt x="302" y="887"/>
                    <a:pt x="300" y="789"/>
                    <a:pt x="317" y="694"/>
                  </a:cubicBezTo>
                  <a:cubicBezTo>
                    <a:pt x="365" y="449"/>
                    <a:pt x="556" y="301"/>
                    <a:pt x="893" y="306"/>
                  </a:cubicBezTo>
                  <a:cubicBezTo>
                    <a:pt x="908" y="276"/>
                    <a:pt x="929" y="243"/>
                    <a:pt x="956" y="210"/>
                  </a:cubicBezTo>
                  <a:cubicBezTo>
                    <a:pt x="1076" y="64"/>
                    <a:pt x="1264" y="0"/>
                    <a:pt x="1513" y="65"/>
                  </a:cubicBezTo>
                  <a:cubicBezTo>
                    <a:pt x="1521" y="67"/>
                    <a:pt x="1528" y="69"/>
                    <a:pt x="1535" y="73"/>
                  </a:cubicBezTo>
                  <a:cubicBezTo>
                    <a:pt x="1549" y="68"/>
                    <a:pt x="1549" y="68"/>
                    <a:pt x="1549" y="68"/>
                  </a:cubicBezTo>
                  <a:cubicBezTo>
                    <a:pt x="1648" y="34"/>
                    <a:pt x="1753" y="26"/>
                    <a:pt x="1855" y="60"/>
                  </a:cubicBezTo>
                  <a:cubicBezTo>
                    <a:pt x="1970" y="99"/>
                    <a:pt x="2064" y="187"/>
                    <a:pt x="2127" y="327"/>
                  </a:cubicBezTo>
                  <a:close/>
                  <a:moveTo>
                    <a:pt x="956" y="1254"/>
                  </a:moveTo>
                  <a:cubicBezTo>
                    <a:pt x="957" y="1226"/>
                    <a:pt x="967" y="1178"/>
                    <a:pt x="992" y="1132"/>
                  </a:cubicBezTo>
                  <a:cubicBezTo>
                    <a:pt x="1030" y="1061"/>
                    <a:pt x="1091" y="1021"/>
                    <a:pt x="1192" y="1021"/>
                  </a:cubicBezTo>
                  <a:cubicBezTo>
                    <a:pt x="1249" y="1021"/>
                    <a:pt x="1295" y="975"/>
                    <a:pt x="1295" y="919"/>
                  </a:cubicBezTo>
                  <a:cubicBezTo>
                    <a:pt x="1295" y="862"/>
                    <a:pt x="1249" y="816"/>
                    <a:pt x="1192" y="816"/>
                  </a:cubicBezTo>
                  <a:cubicBezTo>
                    <a:pt x="1011" y="816"/>
                    <a:pt x="884" y="900"/>
                    <a:pt x="812" y="1035"/>
                  </a:cubicBezTo>
                  <a:cubicBezTo>
                    <a:pt x="777" y="1099"/>
                    <a:pt x="756" y="1170"/>
                    <a:pt x="751" y="1243"/>
                  </a:cubicBezTo>
                  <a:cubicBezTo>
                    <a:pt x="749" y="1280"/>
                    <a:pt x="767" y="1315"/>
                    <a:pt x="798" y="1335"/>
                  </a:cubicBezTo>
                  <a:cubicBezTo>
                    <a:pt x="829" y="1354"/>
                    <a:pt x="868" y="1356"/>
                    <a:pt x="900" y="1340"/>
                  </a:cubicBezTo>
                  <a:cubicBezTo>
                    <a:pt x="933" y="1323"/>
                    <a:pt x="954" y="1290"/>
                    <a:pt x="956" y="1254"/>
                  </a:cubicBezTo>
                  <a:close/>
                  <a:moveTo>
                    <a:pt x="1785" y="1478"/>
                  </a:moveTo>
                  <a:cubicBezTo>
                    <a:pt x="1812" y="1487"/>
                    <a:pt x="1857" y="1509"/>
                    <a:pt x="1901" y="1542"/>
                  </a:cubicBezTo>
                  <a:cubicBezTo>
                    <a:pt x="1967" y="1591"/>
                    <a:pt x="2003" y="1647"/>
                    <a:pt x="2003" y="1710"/>
                  </a:cubicBezTo>
                  <a:cubicBezTo>
                    <a:pt x="2003" y="1767"/>
                    <a:pt x="2049" y="1813"/>
                    <a:pt x="2105" y="1813"/>
                  </a:cubicBezTo>
                  <a:cubicBezTo>
                    <a:pt x="2162" y="1813"/>
                    <a:pt x="2208" y="1767"/>
                    <a:pt x="2208" y="1710"/>
                  </a:cubicBezTo>
                  <a:cubicBezTo>
                    <a:pt x="2208" y="1572"/>
                    <a:pt x="2136" y="1462"/>
                    <a:pt x="2023" y="1377"/>
                  </a:cubicBezTo>
                  <a:cubicBezTo>
                    <a:pt x="1971" y="1338"/>
                    <a:pt x="1913" y="1307"/>
                    <a:pt x="1851" y="1285"/>
                  </a:cubicBezTo>
                  <a:cubicBezTo>
                    <a:pt x="1817" y="1273"/>
                    <a:pt x="1779" y="1280"/>
                    <a:pt x="1751" y="1304"/>
                  </a:cubicBezTo>
                  <a:cubicBezTo>
                    <a:pt x="1723" y="1328"/>
                    <a:pt x="1711" y="1365"/>
                    <a:pt x="1718" y="1401"/>
                  </a:cubicBezTo>
                  <a:cubicBezTo>
                    <a:pt x="1725" y="1437"/>
                    <a:pt x="1750" y="1466"/>
                    <a:pt x="1785" y="1478"/>
                  </a:cubicBezTo>
                  <a:close/>
                  <a:moveTo>
                    <a:pt x="1785" y="1478"/>
                  </a:moveTo>
                  <a:cubicBezTo>
                    <a:pt x="1785" y="1478"/>
                    <a:pt x="1785" y="1478"/>
                    <a:pt x="1785" y="147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xmlns="" id="{63FA4A1F-B665-4BB6-BB02-A8D3E67370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11663" y="2817671"/>
              <a:ext cx="477448" cy="462279"/>
              <a:chOff x="2" y="-48"/>
              <a:chExt cx="5288" cy="5120"/>
            </a:xfrm>
            <a:solidFill>
              <a:schemeClr val="bg1"/>
            </a:solidFill>
          </p:grpSpPr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xmlns="" id="{4F288D88-69BA-4621-A675-D4C6FAD626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" y="1022"/>
                <a:ext cx="4652" cy="2947"/>
              </a:xfrm>
              <a:custGeom>
                <a:avLst/>
                <a:gdLst>
                  <a:gd name="T0" fmla="*/ 614 w 2846"/>
                  <a:gd name="T1" fmla="*/ 738 h 1803"/>
                  <a:gd name="T2" fmla="*/ 614 w 2846"/>
                  <a:gd name="T3" fmla="*/ 328 h 1803"/>
                  <a:gd name="T4" fmla="*/ 409 w 2846"/>
                  <a:gd name="T5" fmla="*/ 533 h 1803"/>
                  <a:gd name="T6" fmla="*/ 1597 w 2846"/>
                  <a:gd name="T7" fmla="*/ 1434 h 1803"/>
                  <a:gd name="T8" fmla="*/ 1822 w 2846"/>
                  <a:gd name="T9" fmla="*/ 1188 h 1803"/>
                  <a:gd name="T10" fmla="*/ 1474 w 2846"/>
                  <a:gd name="T11" fmla="*/ 1270 h 1803"/>
                  <a:gd name="T12" fmla="*/ 1126 w 2846"/>
                  <a:gd name="T13" fmla="*/ 410 h 1803"/>
                  <a:gd name="T14" fmla="*/ 1126 w 2846"/>
                  <a:gd name="T15" fmla="*/ 0 h 1803"/>
                  <a:gd name="T16" fmla="*/ 921 w 2846"/>
                  <a:gd name="T17" fmla="*/ 1598 h 1803"/>
                  <a:gd name="T18" fmla="*/ 1331 w 2846"/>
                  <a:gd name="T19" fmla="*/ 1598 h 1803"/>
                  <a:gd name="T20" fmla="*/ 983 w 2846"/>
                  <a:gd name="T21" fmla="*/ 1454 h 1803"/>
                  <a:gd name="T22" fmla="*/ 901 w 2846"/>
                  <a:gd name="T23" fmla="*/ 901 h 1803"/>
                  <a:gd name="T24" fmla="*/ 1351 w 2846"/>
                  <a:gd name="T25" fmla="*/ 901 h 1803"/>
                  <a:gd name="T26" fmla="*/ 962 w 2846"/>
                  <a:gd name="T27" fmla="*/ 738 h 1803"/>
                  <a:gd name="T28" fmla="*/ 409 w 2846"/>
                  <a:gd name="T29" fmla="*/ 1270 h 1803"/>
                  <a:gd name="T30" fmla="*/ 860 w 2846"/>
                  <a:gd name="T31" fmla="*/ 1270 h 1803"/>
                  <a:gd name="T32" fmla="*/ 409 w 2846"/>
                  <a:gd name="T33" fmla="*/ 1270 h 1803"/>
                  <a:gd name="T34" fmla="*/ 2293 w 2846"/>
                  <a:gd name="T35" fmla="*/ 1127 h 1803"/>
                  <a:gd name="T36" fmla="*/ 2293 w 2846"/>
                  <a:gd name="T37" fmla="*/ 758 h 1803"/>
                  <a:gd name="T38" fmla="*/ 2109 w 2846"/>
                  <a:gd name="T39" fmla="*/ 942 h 1803"/>
                  <a:gd name="T40" fmla="*/ 2662 w 2846"/>
                  <a:gd name="T41" fmla="*/ 758 h 1803"/>
                  <a:gd name="T42" fmla="*/ 2662 w 2846"/>
                  <a:gd name="T43" fmla="*/ 389 h 1803"/>
                  <a:gd name="T44" fmla="*/ 2478 w 2846"/>
                  <a:gd name="T45" fmla="*/ 1311 h 1803"/>
                  <a:gd name="T46" fmla="*/ 2846 w 2846"/>
                  <a:gd name="T47" fmla="*/ 1311 h 1803"/>
                  <a:gd name="T48" fmla="*/ 2539 w 2846"/>
                  <a:gd name="T49" fmla="*/ 1188 h 1803"/>
                  <a:gd name="T50" fmla="*/ 1474 w 2846"/>
                  <a:gd name="T51" fmla="*/ 492 h 1803"/>
                  <a:gd name="T52" fmla="*/ 1720 w 2846"/>
                  <a:gd name="T53" fmla="*/ 635 h 1803"/>
                  <a:gd name="T54" fmla="*/ 1740 w 2846"/>
                  <a:gd name="T55" fmla="*/ 348 h 1803"/>
                  <a:gd name="T56" fmla="*/ 1474 w 2846"/>
                  <a:gd name="T57" fmla="*/ 492 h 1803"/>
                  <a:gd name="T58" fmla="*/ 122 w 2846"/>
                  <a:gd name="T59" fmla="*/ 1024 h 1803"/>
                  <a:gd name="T60" fmla="*/ 122 w 2846"/>
                  <a:gd name="T61" fmla="*/ 779 h 1803"/>
                  <a:gd name="T62" fmla="*/ 0 w 2846"/>
                  <a:gd name="T63" fmla="*/ 901 h 1803"/>
                  <a:gd name="T64" fmla="*/ 0 w 2846"/>
                  <a:gd name="T65" fmla="*/ 901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846" h="1803">
                    <a:moveTo>
                      <a:pt x="409" y="533"/>
                    </a:moveTo>
                    <a:cubicBezTo>
                      <a:pt x="409" y="635"/>
                      <a:pt x="491" y="738"/>
                      <a:pt x="614" y="738"/>
                    </a:cubicBezTo>
                    <a:cubicBezTo>
                      <a:pt x="716" y="738"/>
                      <a:pt x="819" y="656"/>
                      <a:pt x="819" y="533"/>
                    </a:cubicBezTo>
                    <a:cubicBezTo>
                      <a:pt x="819" y="430"/>
                      <a:pt x="737" y="328"/>
                      <a:pt x="614" y="328"/>
                    </a:cubicBezTo>
                    <a:cubicBezTo>
                      <a:pt x="552" y="328"/>
                      <a:pt x="512" y="348"/>
                      <a:pt x="471" y="389"/>
                    </a:cubicBezTo>
                    <a:cubicBezTo>
                      <a:pt x="430" y="430"/>
                      <a:pt x="409" y="471"/>
                      <a:pt x="409" y="533"/>
                    </a:cubicBezTo>
                    <a:close/>
                    <a:moveTo>
                      <a:pt x="1474" y="1270"/>
                    </a:moveTo>
                    <a:cubicBezTo>
                      <a:pt x="1474" y="1352"/>
                      <a:pt x="1515" y="1413"/>
                      <a:pt x="1597" y="1434"/>
                    </a:cubicBezTo>
                    <a:cubicBezTo>
                      <a:pt x="1658" y="1454"/>
                      <a:pt x="1740" y="1454"/>
                      <a:pt x="1802" y="1393"/>
                    </a:cubicBezTo>
                    <a:cubicBezTo>
                      <a:pt x="1843" y="1331"/>
                      <a:pt x="1843" y="1250"/>
                      <a:pt x="1822" y="1188"/>
                    </a:cubicBezTo>
                    <a:cubicBezTo>
                      <a:pt x="1802" y="1127"/>
                      <a:pt x="1720" y="1086"/>
                      <a:pt x="1658" y="1086"/>
                    </a:cubicBezTo>
                    <a:cubicBezTo>
                      <a:pt x="1556" y="1086"/>
                      <a:pt x="1474" y="1168"/>
                      <a:pt x="1474" y="1270"/>
                    </a:cubicBezTo>
                    <a:close/>
                    <a:moveTo>
                      <a:pt x="921" y="205"/>
                    </a:moveTo>
                    <a:cubicBezTo>
                      <a:pt x="921" y="307"/>
                      <a:pt x="1003" y="410"/>
                      <a:pt x="1126" y="410"/>
                    </a:cubicBezTo>
                    <a:cubicBezTo>
                      <a:pt x="1228" y="410"/>
                      <a:pt x="1331" y="328"/>
                      <a:pt x="1331" y="205"/>
                    </a:cubicBezTo>
                    <a:cubicBezTo>
                      <a:pt x="1331" y="82"/>
                      <a:pt x="1249" y="0"/>
                      <a:pt x="1126" y="0"/>
                    </a:cubicBezTo>
                    <a:cubicBezTo>
                      <a:pt x="1024" y="0"/>
                      <a:pt x="921" y="103"/>
                      <a:pt x="921" y="205"/>
                    </a:cubicBezTo>
                    <a:close/>
                    <a:moveTo>
                      <a:pt x="921" y="1598"/>
                    </a:moveTo>
                    <a:cubicBezTo>
                      <a:pt x="921" y="1700"/>
                      <a:pt x="1003" y="1803"/>
                      <a:pt x="1126" y="1803"/>
                    </a:cubicBezTo>
                    <a:cubicBezTo>
                      <a:pt x="1249" y="1803"/>
                      <a:pt x="1331" y="1721"/>
                      <a:pt x="1331" y="1598"/>
                    </a:cubicBezTo>
                    <a:cubicBezTo>
                      <a:pt x="1331" y="1495"/>
                      <a:pt x="1249" y="1393"/>
                      <a:pt x="1126" y="1393"/>
                    </a:cubicBezTo>
                    <a:cubicBezTo>
                      <a:pt x="1064" y="1393"/>
                      <a:pt x="1024" y="1413"/>
                      <a:pt x="983" y="1454"/>
                    </a:cubicBezTo>
                    <a:cubicBezTo>
                      <a:pt x="942" y="1495"/>
                      <a:pt x="921" y="1557"/>
                      <a:pt x="921" y="1598"/>
                    </a:cubicBezTo>
                    <a:close/>
                    <a:moveTo>
                      <a:pt x="901" y="901"/>
                    </a:moveTo>
                    <a:cubicBezTo>
                      <a:pt x="901" y="1024"/>
                      <a:pt x="1003" y="1127"/>
                      <a:pt x="1126" y="1127"/>
                    </a:cubicBezTo>
                    <a:cubicBezTo>
                      <a:pt x="1249" y="1127"/>
                      <a:pt x="1351" y="1024"/>
                      <a:pt x="1351" y="901"/>
                    </a:cubicBezTo>
                    <a:cubicBezTo>
                      <a:pt x="1351" y="779"/>
                      <a:pt x="1249" y="676"/>
                      <a:pt x="1126" y="676"/>
                    </a:cubicBezTo>
                    <a:cubicBezTo>
                      <a:pt x="1064" y="676"/>
                      <a:pt x="1003" y="697"/>
                      <a:pt x="962" y="738"/>
                    </a:cubicBezTo>
                    <a:cubicBezTo>
                      <a:pt x="921" y="779"/>
                      <a:pt x="901" y="840"/>
                      <a:pt x="901" y="901"/>
                    </a:cubicBezTo>
                    <a:close/>
                    <a:moveTo>
                      <a:pt x="409" y="1270"/>
                    </a:moveTo>
                    <a:cubicBezTo>
                      <a:pt x="409" y="1393"/>
                      <a:pt x="512" y="1495"/>
                      <a:pt x="634" y="1495"/>
                    </a:cubicBezTo>
                    <a:cubicBezTo>
                      <a:pt x="757" y="1495"/>
                      <a:pt x="860" y="1393"/>
                      <a:pt x="860" y="1270"/>
                    </a:cubicBezTo>
                    <a:cubicBezTo>
                      <a:pt x="860" y="1147"/>
                      <a:pt x="757" y="1045"/>
                      <a:pt x="634" y="1045"/>
                    </a:cubicBezTo>
                    <a:cubicBezTo>
                      <a:pt x="512" y="1045"/>
                      <a:pt x="409" y="1147"/>
                      <a:pt x="409" y="1270"/>
                    </a:cubicBezTo>
                    <a:close/>
                    <a:moveTo>
                      <a:pt x="2109" y="942"/>
                    </a:moveTo>
                    <a:cubicBezTo>
                      <a:pt x="2109" y="1045"/>
                      <a:pt x="2191" y="1127"/>
                      <a:pt x="2293" y="1127"/>
                    </a:cubicBezTo>
                    <a:cubicBezTo>
                      <a:pt x="2396" y="1127"/>
                      <a:pt x="2478" y="1045"/>
                      <a:pt x="2478" y="942"/>
                    </a:cubicBezTo>
                    <a:cubicBezTo>
                      <a:pt x="2478" y="840"/>
                      <a:pt x="2396" y="758"/>
                      <a:pt x="2293" y="758"/>
                    </a:cubicBezTo>
                    <a:cubicBezTo>
                      <a:pt x="2252" y="758"/>
                      <a:pt x="2191" y="779"/>
                      <a:pt x="2170" y="819"/>
                    </a:cubicBezTo>
                    <a:cubicBezTo>
                      <a:pt x="2129" y="840"/>
                      <a:pt x="2109" y="881"/>
                      <a:pt x="2109" y="942"/>
                    </a:cubicBezTo>
                    <a:close/>
                    <a:moveTo>
                      <a:pt x="2478" y="574"/>
                    </a:moveTo>
                    <a:cubicBezTo>
                      <a:pt x="2478" y="676"/>
                      <a:pt x="2560" y="758"/>
                      <a:pt x="2662" y="758"/>
                    </a:cubicBezTo>
                    <a:cubicBezTo>
                      <a:pt x="2764" y="758"/>
                      <a:pt x="2846" y="676"/>
                      <a:pt x="2846" y="574"/>
                    </a:cubicBezTo>
                    <a:cubicBezTo>
                      <a:pt x="2846" y="471"/>
                      <a:pt x="2764" y="389"/>
                      <a:pt x="2662" y="389"/>
                    </a:cubicBezTo>
                    <a:cubicBezTo>
                      <a:pt x="2560" y="389"/>
                      <a:pt x="2478" y="471"/>
                      <a:pt x="2478" y="574"/>
                    </a:cubicBezTo>
                    <a:close/>
                    <a:moveTo>
                      <a:pt x="2478" y="1311"/>
                    </a:moveTo>
                    <a:cubicBezTo>
                      <a:pt x="2478" y="1413"/>
                      <a:pt x="2560" y="1495"/>
                      <a:pt x="2662" y="1495"/>
                    </a:cubicBezTo>
                    <a:cubicBezTo>
                      <a:pt x="2764" y="1495"/>
                      <a:pt x="2846" y="1413"/>
                      <a:pt x="2846" y="1311"/>
                    </a:cubicBezTo>
                    <a:cubicBezTo>
                      <a:pt x="2846" y="1209"/>
                      <a:pt x="2764" y="1127"/>
                      <a:pt x="2662" y="1127"/>
                    </a:cubicBezTo>
                    <a:cubicBezTo>
                      <a:pt x="2621" y="1127"/>
                      <a:pt x="2560" y="1147"/>
                      <a:pt x="2539" y="1188"/>
                    </a:cubicBezTo>
                    <a:cubicBezTo>
                      <a:pt x="2498" y="1209"/>
                      <a:pt x="2478" y="1250"/>
                      <a:pt x="2478" y="1311"/>
                    </a:cubicBezTo>
                    <a:close/>
                    <a:moveTo>
                      <a:pt x="1474" y="492"/>
                    </a:moveTo>
                    <a:cubicBezTo>
                      <a:pt x="1474" y="553"/>
                      <a:pt x="1515" y="615"/>
                      <a:pt x="1556" y="635"/>
                    </a:cubicBezTo>
                    <a:cubicBezTo>
                      <a:pt x="1617" y="656"/>
                      <a:pt x="1679" y="656"/>
                      <a:pt x="1720" y="635"/>
                    </a:cubicBezTo>
                    <a:cubicBezTo>
                      <a:pt x="1802" y="615"/>
                      <a:pt x="1822" y="553"/>
                      <a:pt x="1822" y="492"/>
                    </a:cubicBezTo>
                    <a:cubicBezTo>
                      <a:pt x="1822" y="430"/>
                      <a:pt x="1781" y="369"/>
                      <a:pt x="1740" y="348"/>
                    </a:cubicBezTo>
                    <a:cubicBezTo>
                      <a:pt x="1679" y="328"/>
                      <a:pt x="1617" y="328"/>
                      <a:pt x="1576" y="348"/>
                    </a:cubicBezTo>
                    <a:cubicBezTo>
                      <a:pt x="1515" y="389"/>
                      <a:pt x="1474" y="430"/>
                      <a:pt x="1474" y="492"/>
                    </a:cubicBezTo>
                    <a:close/>
                    <a:moveTo>
                      <a:pt x="0" y="901"/>
                    </a:moveTo>
                    <a:cubicBezTo>
                      <a:pt x="0" y="963"/>
                      <a:pt x="61" y="1024"/>
                      <a:pt x="122" y="1024"/>
                    </a:cubicBezTo>
                    <a:cubicBezTo>
                      <a:pt x="184" y="1024"/>
                      <a:pt x="245" y="963"/>
                      <a:pt x="245" y="901"/>
                    </a:cubicBezTo>
                    <a:cubicBezTo>
                      <a:pt x="245" y="840"/>
                      <a:pt x="184" y="779"/>
                      <a:pt x="122" y="779"/>
                    </a:cubicBezTo>
                    <a:cubicBezTo>
                      <a:pt x="81" y="779"/>
                      <a:pt x="61" y="799"/>
                      <a:pt x="40" y="819"/>
                    </a:cubicBezTo>
                    <a:cubicBezTo>
                      <a:pt x="20" y="840"/>
                      <a:pt x="0" y="881"/>
                      <a:pt x="0" y="901"/>
                    </a:cubicBezTo>
                    <a:close/>
                    <a:moveTo>
                      <a:pt x="0" y="901"/>
                    </a:moveTo>
                    <a:cubicBezTo>
                      <a:pt x="0" y="901"/>
                      <a:pt x="0" y="901"/>
                      <a:pt x="0" y="90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xmlns="" id="{E5DA0F64-5F4D-4535-8A8E-422E453F3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43" y="-48"/>
                <a:ext cx="3147" cy="5120"/>
              </a:xfrm>
              <a:custGeom>
                <a:avLst/>
                <a:gdLst>
                  <a:gd name="T0" fmla="*/ 1065 w 1925"/>
                  <a:gd name="T1" fmla="*/ 2294 h 3133"/>
                  <a:gd name="T2" fmla="*/ 1065 w 1925"/>
                  <a:gd name="T3" fmla="*/ 2396 h 3133"/>
                  <a:gd name="T4" fmla="*/ 922 w 1925"/>
                  <a:gd name="T5" fmla="*/ 2580 h 3133"/>
                  <a:gd name="T6" fmla="*/ 533 w 1925"/>
                  <a:gd name="T7" fmla="*/ 2744 h 3133"/>
                  <a:gd name="T8" fmla="*/ 205 w 1925"/>
                  <a:gd name="T9" fmla="*/ 2683 h 3133"/>
                  <a:gd name="T10" fmla="*/ 205 w 1925"/>
                  <a:gd name="T11" fmla="*/ 471 h 3133"/>
                  <a:gd name="T12" fmla="*/ 533 w 1925"/>
                  <a:gd name="T13" fmla="*/ 410 h 3133"/>
                  <a:gd name="T14" fmla="*/ 922 w 1925"/>
                  <a:gd name="T15" fmla="*/ 573 h 3133"/>
                  <a:gd name="T16" fmla="*/ 1065 w 1925"/>
                  <a:gd name="T17" fmla="*/ 758 h 3133"/>
                  <a:gd name="T18" fmla="*/ 1065 w 1925"/>
                  <a:gd name="T19" fmla="*/ 840 h 3133"/>
                  <a:gd name="T20" fmla="*/ 1209 w 1925"/>
                  <a:gd name="T21" fmla="*/ 840 h 3133"/>
                  <a:gd name="T22" fmla="*/ 1209 w 1925"/>
                  <a:gd name="T23" fmla="*/ 676 h 3133"/>
                  <a:gd name="T24" fmla="*/ 1086 w 1925"/>
                  <a:gd name="T25" fmla="*/ 491 h 3133"/>
                  <a:gd name="T26" fmla="*/ 266 w 1925"/>
                  <a:gd name="T27" fmla="*/ 82 h 3133"/>
                  <a:gd name="T28" fmla="*/ 0 w 1925"/>
                  <a:gd name="T29" fmla="*/ 123 h 3133"/>
                  <a:gd name="T30" fmla="*/ 0 w 1925"/>
                  <a:gd name="T31" fmla="*/ 3010 h 3133"/>
                  <a:gd name="T32" fmla="*/ 287 w 1925"/>
                  <a:gd name="T33" fmla="*/ 3051 h 3133"/>
                  <a:gd name="T34" fmla="*/ 1106 w 1925"/>
                  <a:gd name="T35" fmla="*/ 2642 h 3133"/>
                  <a:gd name="T36" fmla="*/ 1229 w 1925"/>
                  <a:gd name="T37" fmla="*/ 2458 h 3133"/>
                  <a:gd name="T38" fmla="*/ 1229 w 1925"/>
                  <a:gd name="T39" fmla="*/ 2294 h 3133"/>
                  <a:gd name="T40" fmla="*/ 1065 w 1925"/>
                  <a:gd name="T41" fmla="*/ 2294 h 3133"/>
                  <a:gd name="T42" fmla="*/ 1557 w 1925"/>
                  <a:gd name="T43" fmla="*/ 1597 h 3133"/>
                  <a:gd name="T44" fmla="*/ 1741 w 1925"/>
                  <a:gd name="T45" fmla="*/ 1782 h 3133"/>
                  <a:gd name="T46" fmla="*/ 1925 w 1925"/>
                  <a:gd name="T47" fmla="*/ 1597 h 3133"/>
                  <a:gd name="T48" fmla="*/ 1741 w 1925"/>
                  <a:gd name="T49" fmla="*/ 1413 h 3133"/>
                  <a:gd name="T50" fmla="*/ 1618 w 1925"/>
                  <a:gd name="T51" fmla="*/ 1474 h 3133"/>
                  <a:gd name="T52" fmla="*/ 1557 w 1925"/>
                  <a:gd name="T53" fmla="*/ 1597 h 3133"/>
                  <a:gd name="T54" fmla="*/ 1557 w 1925"/>
                  <a:gd name="T55" fmla="*/ 1597 h 3133"/>
                  <a:gd name="T56" fmla="*/ 1557 w 1925"/>
                  <a:gd name="T57" fmla="*/ 1597 h 3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25" h="3133">
                    <a:moveTo>
                      <a:pt x="1065" y="2294"/>
                    </a:moveTo>
                    <a:cubicBezTo>
                      <a:pt x="1065" y="2396"/>
                      <a:pt x="1065" y="2396"/>
                      <a:pt x="1065" y="2396"/>
                    </a:cubicBezTo>
                    <a:cubicBezTo>
                      <a:pt x="1065" y="2458"/>
                      <a:pt x="1004" y="2560"/>
                      <a:pt x="922" y="2580"/>
                    </a:cubicBezTo>
                    <a:cubicBezTo>
                      <a:pt x="533" y="2744"/>
                      <a:pt x="533" y="2744"/>
                      <a:pt x="533" y="2744"/>
                    </a:cubicBezTo>
                    <a:cubicBezTo>
                      <a:pt x="410" y="2806"/>
                      <a:pt x="205" y="2888"/>
                      <a:pt x="205" y="2683"/>
                    </a:cubicBezTo>
                    <a:cubicBezTo>
                      <a:pt x="205" y="471"/>
                      <a:pt x="205" y="471"/>
                      <a:pt x="205" y="471"/>
                    </a:cubicBezTo>
                    <a:cubicBezTo>
                      <a:pt x="205" y="266"/>
                      <a:pt x="410" y="348"/>
                      <a:pt x="533" y="410"/>
                    </a:cubicBezTo>
                    <a:cubicBezTo>
                      <a:pt x="922" y="573"/>
                      <a:pt x="922" y="573"/>
                      <a:pt x="922" y="573"/>
                    </a:cubicBezTo>
                    <a:cubicBezTo>
                      <a:pt x="1004" y="614"/>
                      <a:pt x="1065" y="696"/>
                      <a:pt x="1065" y="758"/>
                    </a:cubicBezTo>
                    <a:cubicBezTo>
                      <a:pt x="1065" y="840"/>
                      <a:pt x="1065" y="840"/>
                      <a:pt x="1065" y="840"/>
                    </a:cubicBezTo>
                    <a:cubicBezTo>
                      <a:pt x="1209" y="840"/>
                      <a:pt x="1209" y="840"/>
                      <a:pt x="1209" y="840"/>
                    </a:cubicBezTo>
                    <a:cubicBezTo>
                      <a:pt x="1209" y="676"/>
                      <a:pt x="1209" y="676"/>
                      <a:pt x="1209" y="676"/>
                    </a:cubicBezTo>
                    <a:cubicBezTo>
                      <a:pt x="1209" y="614"/>
                      <a:pt x="1147" y="532"/>
                      <a:pt x="1086" y="491"/>
                    </a:cubicBezTo>
                    <a:cubicBezTo>
                      <a:pt x="266" y="82"/>
                      <a:pt x="266" y="82"/>
                      <a:pt x="266" y="82"/>
                    </a:cubicBezTo>
                    <a:cubicBezTo>
                      <a:pt x="123" y="0"/>
                      <a:pt x="0" y="20"/>
                      <a:pt x="0" y="123"/>
                    </a:cubicBezTo>
                    <a:cubicBezTo>
                      <a:pt x="0" y="3010"/>
                      <a:pt x="0" y="3010"/>
                      <a:pt x="0" y="3010"/>
                    </a:cubicBezTo>
                    <a:cubicBezTo>
                      <a:pt x="0" y="3113"/>
                      <a:pt x="144" y="3133"/>
                      <a:pt x="287" y="3051"/>
                    </a:cubicBezTo>
                    <a:cubicBezTo>
                      <a:pt x="1106" y="2642"/>
                      <a:pt x="1106" y="2642"/>
                      <a:pt x="1106" y="2642"/>
                    </a:cubicBezTo>
                    <a:cubicBezTo>
                      <a:pt x="1168" y="2601"/>
                      <a:pt x="1229" y="2519"/>
                      <a:pt x="1229" y="2458"/>
                    </a:cubicBezTo>
                    <a:cubicBezTo>
                      <a:pt x="1229" y="2294"/>
                      <a:pt x="1229" y="2294"/>
                      <a:pt x="1229" y="2294"/>
                    </a:cubicBezTo>
                    <a:lnTo>
                      <a:pt x="1065" y="2294"/>
                    </a:lnTo>
                    <a:close/>
                    <a:moveTo>
                      <a:pt x="1557" y="1597"/>
                    </a:moveTo>
                    <a:cubicBezTo>
                      <a:pt x="1557" y="1700"/>
                      <a:pt x="1639" y="1782"/>
                      <a:pt x="1741" y="1782"/>
                    </a:cubicBezTo>
                    <a:cubicBezTo>
                      <a:pt x="1843" y="1782"/>
                      <a:pt x="1925" y="1700"/>
                      <a:pt x="1925" y="1597"/>
                    </a:cubicBezTo>
                    <a:cubicBezTo>
                      <a:pt x="1925" y="1495"/>
                      <a:pt x="1843" y="1413"/>
                      <a:pt x="1741" y="1413"/>
                    </a:cubicBezTo>
                    <a:cubicBezTo>
                      <a:pt x="1700" y="1413"/>
                      <a:pt x="1639" y="1434"/>
                      <a:pt x="1618" y="1474"/>
                    </a:cubicBezTo>
                    <a:cubicBezTo>
                      <a:pt x="1577" y="1495"/>
                      <a:pt x="1557" y="1536"/>
                      <a:pt x="1557" y="1597"/>
                    </a:cubicBezTo>
                    <a:close/>
                    <a:moveTo>
                      <a:pt x="1557" y="1597"/>
                    </a:moveTo>
                    <a:cubicBezTo>
                      <a:pt x="1557" y="1597"/>
                      <a:pt x="1557" y="1597"/>
                      <a:pt x="1557" y="15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xmlns="" id="{917CEEFA-A0DE-49F4-B596-27D7556E27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0411" y="1371660"/>
              <a:ext cx="459954" cy="413994"/>
            </a:xfrm>
            <a:custGeom>
              <a:avLst/>
              <a:gdLst>
                <a:gd name="T0" fmla="*/ 3065 w 3276"/>
                <a:gd name="T1" fmla="*/ 1006 h 2949"/>
                <a:gd name="T2" fmla="*/ 2911 w 3276"/>
                <a:gd name="T3" fmla="*/ 1361 h 2949"/>
                <a:gd name="T4" fmla="*/ 2777 w 3276"/>
                <a:gd name="T5" fmla="*/ 1506 h 2949"/>
                <a:gd name="T6" fmla="*/ 2375 w 3276"/>
                <a:gd name="T7" fmla="*/ 1628 h 2949"/>
                <a:gd name="T8" fmla="*/ 2110 w 3276"/>
                <a:gd name="T9" fmla="*/ 1350 h 2949"/>
                <a:gd name="T10" fmla="*/ 2115 w 3276"/>
                <a:gd name="T11" fmla="*/ 1089 h 2949"/>
                <a:gd name="T12" fmla="*/ 2216 w 3276"/>
                <a:gd name="T13" fmla="*/ 930 h 2949"/>
                <a:gd name="T14" fmla="*/ 2216 w 3276"/>
                <a:gd name="T15" fmla="*/ 508 h 2949"/>
                <a:gd name="T16" fmla="*/ 2044 w 3276"/>
                <a:gd name="T17" fmla="*/ 840 h 2949"/>
                <a:gd name="T18" fmla="*/ 1756 w 3276"/>
                <a:gd name="T19" fmla="*/ 1130 h 2949"/>
                <a:gd name="T20" fmla="*/ 1328 w 3276"/>
                <a:gd name="T21" fmla="*/ 1006 h 2949"/>
                <a:gd name="T22" fmla="*/ 1295 w 3276"/>
                <a:gd name="T23" fmla="*/ 699 h 2949"/>
                <a:gd name="T24" fmla="*/ 1338 w 3276"/>
                <a:gd name="T25" fmla="*/ 419 h 2949"/>
                <a:gd name="T26" fmla="*/ 1328 w 3276"/>
                <a:gd name="T27" fmla="*/ 0 h 2949"/>
                <a:gd name="T28" fmla="*/ 1168 w 3276"/>
                <a:gd name="T29" fmla="*/ 349 h 2949"/>
                <a:gd name="T30" fmla="*/ 888 w 3276"/>
                <a:gd name="T31" fmla="*/ 624 h 2949"/>
                <a:gd name="T32" fmla="*/ 458 w 3276"/>
                <a:gd name="T33" fmla="*/ 509 h 2949"/>
                <a:gd name="T34" fmla="*/ 458 w 3276"/>
                <a:gd name="T35" fmla="*/ 932 h 2949"/>
                <a:gd name="T36" fmla="*/ 910 w 3276"/>
                <a:gd name="T37" fmla="*/ 819 h 2949"/>
                <a:gd name="T38" fmla="*/ 1161 w 3276"/>
                <a:gd name="T39" fmla="*/ 1089 h 2949"/>
                <a:gd name="T40" fmla="*/ 1164 w 3276"/>
                <a:gd name="T41" fmla="*/ 1352 h 2949"/>
                <a:gd name="T42" fmla="*/ 892 w 3276"/>
                <a:gd name="T43" fmla="*/ 1628 h 2949"/>
                <a:gd name="T44" fmla="*/ 458 w 3276"/>
                <a:gd name="T45" fmla="*/ 1506 h 2949"/>
                <a:gd name="T46" fmla="*/ 296 w 3276"/>
                <a:gd name="T47" fmla="*/ 1851 h 2949"/>
                <a:gd name="T48" fmla="*/ 0 w 3276"/>
                <a:gd name="T49" fmla="*/ 2222 h 2949"/>
                <a:gd name="T50" fmla="*/ 422 w 3276"/>
                <a:gd name="T51" fmla="*/ 2222 h 2949"/>
                <a:gd name="T52" fmla="*/ 466 w 3276"/>
                <a:gd name="T53" fmla="*/ 1927 h 2949"/>
                <a:gd name="T54" fmla="*/ 904 w 3276"/>
                <a:gd name="T55" fmla="*/ 1823 h 2949"/>
                <a:gd name="T56" fmla="*/ 1160 w 3276"/>
                <a:gd name="T57" fmla="*/ 2095 h 2949"/>
                <a:gd name="T58" fmla="*/ 1168 w 3276"/>
                <a:gd name="T59" fmla="*/ 2359 h 2949"/>
                <a:gd name="T60" fmla="*/ 873 w 3276"/>
                <a:gd name="T61" fmla="*/ 2738 h 2949"/>
                <a:gd name="T62" fmla="*/ 1295 w 3276"/>
                <a:gd name="T63" fmla="*/ 2738 h 2949"/>
                <a:gd name="T64" fmla="*/ 1294 w 3276"/>
                <a:gd name="T65" fmla="*/ 2507 h 2949"/>
                <a:gd name="T66" fmla="*/ 1518 w 3276"/>
                <a:gd name="T67" fmla="*/ 2317 h 2949"/>
                <a:gd name="T68" fmla="*/ 1944 w 3276"/>
                <a:gd name="T69" fmla="*/ 2431 h 2949"/>
                <a:gd name="T70" fmla="*/ 1977 w 3276"/>
                <a:gd name="T71" fmla="*/ 2738 h 2949"/>
                <a:gd name="T72" fmla="*/ 2400 w 3276"/>
                <a:gd name="T73" fmla="*/ 2738 h 2949"/>
                <a:gd name="T74" fmla="*/ 2111 w 3276"/>
                <a:gd name="T75" fmla="*/ 2358 h 2949"/>
                <a:gd name="T76" fmla="*/ 2120 w 3276"/>
                <a:gd name="T77" fmla="*/ 2094 h 2949"/>
                <a:gd name="T78" fmla="*/ 2370 w 3276"/>
                <a:gd name="T79" fmla="*/ 1822 h 2949"/>
                <a:gd name="T80" fmla="*/ 2782 w 3276"/>
                <a:gd name="T81" fmla="*/ 1925 h 2949"/>
                <a:gd name="T82" fmla="*/ 2975 w 3276"/>
                <a:gd name="T83" fmla="*/ 1627 h 2949"/>
                <a:gd name="T84" fmla="*/ 3276 w 3276"/>
                <a:gd name="T85" fmla="*/ 1217 h 2949"/>
                <a:gd name="T86" fmla="*/ 1756 w 3276"/>
                <a:gd name="T87" fmla="*/ 2136 h 2949"/>
                <a:gd name="T88" fmla="*/ 1328 w 3276"/>
                <a:gd name="T89" fmla="*/ 2009 h 2949"/>
                <a:gd name="T90" fmla="*/ 1235 w 3276"/>
                <a:gd name="T91" fmla="*/ 1859 h 2949"/>
                <a:gd name="T92" fmla="*/ 1241 w 3276"/>
                <a:gd name="T93" fmla="*/ 1574 h 2949"/>
                <a:gd name="T94" fmla="*/ 1328 w 3276"/>
                <a:gd name="T95" fmla="*/ 1427 h 2949"/>
                <a:gd name="T96" fmla="*/ 1761 w 3276"/>
                <a:gd name="T97" fmla="*/ 1312 h 2949"/>
                <a:gd name="T98" fmla="*/ 2026 w 3276"/>
                <a:gd name="T99" fmla="*/ 1576 h 2949"/>
                <a:gd name="T100" fmla="*/ 2034 w 3276"/>
                <a:gd name="T101" fmla="*/ 1864 h 2949"/>
                <a:gd name="T102" fmla="*/ 1949 w 3276"/>
                <a:gd name="T103" fmla="*/ 2017 h 2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76" h="2949">
                  <a:moveTo>
                    <a:pt x="3276" y="1217"/>
                  </a:moveTo>
                  <a:cubicBezTo>
                    <a:pt x="3276" y="1101"/>
                    <a:pt x="3181" y="1006"/>
                    <a:pt x="3065" y="1006"/>
                  </a:cubicBezTo>
                  <a:cubicBezTo>
                    <a:pt x="2949" y="1006"/>
                    <a:pt x="2854" y="1101"/>
                    <a:pt x="2854" y="1217"/>
                  </a:cubicBezTo>
                  <a:cubicBezTo>
                    <a:pt x="2854" y="1273"/>
                    <a:pt x="2875" y="1322"/>
                    <a:pt x="2911" y="1361"/>
                  </a:cubicBezTo>
                  <a:cubicBezTo>
                    <a:pt x="2822" y="1510"/>
                    <a:pt x="2822" y="1510"/>
                    <a:pt x="2822" y="1510"/>
                  </a:cubicBezTo>
                  <a:cubicBezTo>
                    <a:pt x="2808" y="1507"/>
                    <a:pt x="2793" y="1506"/>
                    <a:pt x="2777" y="1506"/>
                  </a:cubicBezTo>
                  <a:cubicBezTo>
                    <a:pt x="2691" y="1506"/>
                    <a:pt x="2618" y="1556"/>
                    <a:pt x="2585" y="1628"/>
                  </a:cubicBezTo>
                  <a:cubicBezTo>
                    <a:pt x="2375" y="1628"/>
                    <a:pt x="2375" y="1628"/>
                    <a:pt x="2375" y="1628"/>
                  </a:cubicBezTo>
                  <a:cubicBezTo>
                    <a:pt x="2344" y="1561"/>
                    <a:pt x="2279" y="1512"/>
                    <a:pt x="2202" y="1506"/>
                  </a:cubicBezTo>
                  <a:cubicBezTo>
                    <a:pt x="2110" y="1350"/>
                    <a:pt x="2110" y="1350"/>
                    <a:pt x="2110" y="1350"/>
                  </a:cubicBezTo>
                  <a:cubicBezTo>
                    <a:pt x="2139" y="1314"/>
                    <a:pt x="2157" y="1268"/>
                    <a:pt x="2157" y="1217"/>
                  </a:cubicBezTo>
                  <a:cubicBezTo>
                    <a:pt x="2157" y="1170"/>
                    <a:pt x="2141" y="1125"/>
                    <a:pt x="2115" y="1089"/>
                  </a:cubicBezTo>
                  <a:cubicBezTo>
                    <a:pt x="2208" y="930"/>
                    <a:pt x="2208" y="930"/>
                    <a:pt x="2208" y="930"/>
                  </a:cubicBezTo>
                  <a:cubicBezTo>
                    <a:pt x="2216" y="930"/>
                    <a:pt x="2216" y="930"/>
                    <a:pt x="2216" y="930"/>
                  </a:cubicBezTo>
                  <a:cubicBezTo>
                    <a:pt x="2333" y="930"/>
                    <a:pt x="2428" y="835"/>
                    <a:pt x="2428" y="719"/>
                  </a:cubicBezTo>
                  <a:cubicBezTo>
                    <a:pt x="2428" y="603"/>
                    <a:pt x="2333" y="508"/>
                    <a:pt x="2216" y="508"/>
                  </a:cubicBezTo>
                  <a:cubicBezTo>
                    <a:pt x="2100" y="508"/>
                    <a:pt x="2005" y="603"/>
                    <a:pt x="2005" y="719"/>
                  </a:cubicBezTo>
                  <a:cubicBezTo>
                    <a:pt x="2005" y="765"/>
                    <a:pt x="2020" y="806"/>
                    <a:pt x="2044" y="840"/>
                  </a:cubicBezTo>
                  <a:cubicBezTo>
                    <a:pt x="1949" y="1004"/>
                    <a:pt x="1949" y="1004"/>
                    <a:pt x="1949" y="1004"/>
                  </a:cubicBezTo>
                  <a:cubicBezTo>
                    <a:pt x="1862" y="1004"/>
                    <a:pt x="1789" y="1057"/>
                    <a:pt x="1756" y="1130"/>
                  </a:cubicBezTo>
                  <a:cubicBezTo>
                    <a:pt x="1522" y="1132"/>
                    <a:pt x="1522" y="1132"/>
                    <a:pt x="1522" y="1132"/>
                  </a:cubicBezTo>
                  <a:cubicBezTo>
                    <a:pt x="1489" y="1058"/>
                    <a:pt x="1415" y="1006"/>
                    <a:pt x="1328" y="1006"/>
                  </a:cubicBezTo>
                  <a:cubicBezTo>
                    <a:pt x="1237" y="845"/>
                    <a:pt x="1237" y="845"/>
                    <a:pt x="1237" y="845"/>
                  </a:cubicBezTo>
                  <a:cubicBezTo>
                    <a:pt x="1273" y="808"/>
                    <a:pt x="1295" y="755"/>
                    <a:pt x="1295" y="699"/>
                  </a:cubicBezTo>
                  <a:cubicBezTo>
                    <a:pt x="1295" y="650"/>
                    <a:pt x="1279" y="606"/>
                    <a:pt x="1251" y="570"/>
                  </a:cubicBezTo>
                  <a:cubicBezTo>
                    <a:pt x="1338" y="419"/>
                    <a:pt x="1338" y="419"/>
                    <a:pt x="1338" y="419"/>
                  </a:cubicBezTo>
                  <a:cubicBezTo>
                    <a:pt x="1450" y="416"/>
                    <a:pt x="1540" y="324"/>
                    <a:pt x="1540" y="211"/>
                  </a:cubicBezTo>
                  <a:cubicBezTo>
                    <a:pt x="1540" y="93"/>
                    <a:pt x="1445" y="0"/>
                    <a:pt x="1328" y="0"/>
                  </a:cubicBezTo>
                  <a:cubicBezTo>
                    <a:pt x="1212" y="0"/>
                    <a:pt x="1117" y="95"/>
                    <a:pt x="1117" y="211"/>
                  </a:cubicBezTo>
                  <a:cubicBezTo>
                    <a:pt x="1117" y="264"/>
                    <a:pt x="1137" y="311"/>
                    <a:pt x="1168" y="349"/>
                  </a:cubicBezTo>
                  <a:cubicBezTo>
                    <a:pt x="1084" y="490"/>
                    <a:pt x="1084" y="490"/>
                    <a:pt x="1084" y="490"/>
                  </a:cubicBezTo>
                  <a:cubicBezTo>
                    <a:pt x="994" y="490"/>
                    <a:pt x="919" y="545"/>
                    <a:pt x="888" y="624"/>
                  </a:cubicBezTo>
                  <a:cubicBezTo>
                    <a:pt x="645" y="624"/>
                    <a:pt x="645" y="624"/>
                    <a:pt x="645" y="624"/>
                  </a:cubicBezTo>
                  <a:cubicBezTo>
                    <a:pt x="611" y="557"/>
                    <a:pt x="539" y="509"/>
                    <a:pt x="458" y="509"/>
                  </a:cubicBezTo>
                  <a:cubicBezTo>
                    <a:pt x="342" y="509"/>
                    <a:pt x="247" y="604"/>
                    <a:pt x="247" y="721"/>
                  </a:cubicBezTo>
                  <a:cubicBezTo>
                    <a:pt x="247" y="837"/>
                    <a:pt x="342" y="932"/>
                    <a:pt x="458" y="932"/>
                  </a:cubicBezTo>
                  <a:cubicBezTo>
                    <a:pt x="539" y="932"/>
                    <a:pt x="609" y="886"/>
                    <a:pt x="645" y="819"/>
                  </a:cubicBezTo>
                  <a:cubicBezTo>
                    <a:pt x="910" y="819"/>
                    <a:pt x="910" y="819"/>
                    <a:pt x="910" y="819"/>
                  </a:cubicBezTo>
                  <a:cubicBezTo>
                    <a:pt x="943" y="867"/>
                    <a:pt x="996" y="901"/>
                    <a:pt x="1055" y="909"/>
                  </a:cubicBezTo>
                  <a:cubicBezTo>
                    <a:pt x="1161" y="1089"/>
                    <a:pt x="1161" y="1089"/>
                    <a:pt x="1161" y="1089"/>
                  </a:cubicBezTo>
                  <a:cubicBezTo>
                    <a:pt x="1133" y="1125"/>
                    <a:pt x="1117" y="1170"/>
                    <a:pt x="1117" y="1217"/>
                  </a:cubicBezTo>
                  <a:cubicBezTo>
                    <a:pt x="1117" y="1268"/>
                    <a:pt x="1135" y="1314"/>
                    <a:pt x="1164" y="1352"/>
                  </a:cubicBezTo>
                  <a:cubicBezTo>
                    <a:pt x="1074" y="1506"/>
                    <a:pt x="1074" y="1506"/>
                    <a:pt x="1074" y="1506"/>
                  </a:cubicBezTo>
                  <a:cubicBezTo>
                    <a:pt x="994" y="1509"/>
                    <a:pt x="924" y="1558"/>
                    <a:pt x="892" y="1628"/>
                  </a:cubicBezTo>
                  <a:cubicBezTo>
                    <a:pt x="650" y="1628"/>
                    <a:pt x="650" y="1628"/>
                    <a:pt x="650" y="1628"/>
                  </a:cubicBezTo>
                  <a:cubicBezTo>
                    <a:pt x="617" y="1555"/>
                    <a:pt x="543" y="1506"/>
                    <a:pt x="458" y="1506"/>
                  </a:cubicBezTo>
                  <a:cubicBezTo>
                    <a:pt x="342" y="1506"/>
                    <a:pt x="247" y="1601"/>
                    <a:pt x="247" y="1717"/>
                  </a:cubicBezTo>
                  <a:cubicBezTo>
                    <a:pt x="247" y="1768"/>
                    <a:pt x="265" y="1815"/>
                    <a:pt x="296" y="1851"/>
                  </a:cubicBezTo>
                  <a:cubicBezTo>
                    <a:pt x="204" y="2012"/>
                    <a:pt x="204" y="2012"/>
                    <a:pt x="204" y="2012"/>
                  </a:cubicBezTo>
                  <a:cubicBezTo>
                    <a:pt x="90" y="2015"/>
                    <a:pt x="0" y="2107"/>
                    <a:pt x="0" y="2222"/>
                  </a:cubicBezTo>
                  <a:cubicBezTo>
                    <a:pt x="0" y="2338"/>
                    <a:pt x="95" y="2433"/>
                    <a:pt x="211" y="2433"/>
                  </a:cubicBezTo>
                  <a:cubicBezTo>
                    <a:pt x="327" y="2433"/>
                    <a:pt x="422" y="2338"/>
                    <a:pt x="422" y="2222"/>
                  </a:cubicBezTo>
                  <a:cubicBezTo>
                    <a:pt x="422" y="2171"/>
                    <a:pt x="404" y="2125"/>
                    <a:pt x="375" y="2087"/>
                  </a:cubicBezTo>
                  <a:cubicBezTo>
                    <a:pt x="466" y="1927"/>
                    <a:pt x="466" y="1927"/>
                    <a:pt x="466" y="1927"/>
                  </a:cubicBezTo>
                  <a:cubicBezTo>
                    <a:pt x="540" y="1923"/>
                    <a:pt x="604" y="1884"/>
                    <a:pt x="640" y="1823"/>
                  </a:cubicBezTo>
                  <a:cubicBezTo>
                    <a:pt x="904" y="1823"/>
                    <a:pt x="904" y="1823"/>
                    <a:pt x="904" y="1823"/>
                  </a:cubicBezTo>
                  <a:cubicBezTo>
                    <a:pt x="937" y="1879"/>
                    <a:pt x="994" y="1918"/>
                    <a:pt x="1061" y="1925"/>
                  </a:cubicBezTo>
                  <a:cubicBezTo>
                    <a:pt x="1160" y="2095"/>
                    <a:pt x="1160" y="2095"/>
                    <a:pt x="1160" y="2095"/>
                  </a:cubicBezTo>
                  <a:cubicBezTo>
                    <a:pt x="1133" y="2130"/>
                    <a:pt x="1117" y="2174"/>
                    <a:pt x="1117" y="2222"/>
                  </a:cubicBezTo>
                  <a:cubicBezTo>
                    <a:pt x="1117" y="2274"/>
                    <a:pt x="1137" y="2321"/>
                    <a:pt x="1168" y="2359"/>
                  </a:cubicBezTo>
                  <a:cubicBezTo>
                    <a:pt x="1069" y="2528"/>
                    <a:pt x="1069" y="2528"/>
                    <a:pt x="1069" y="2528"/>
                  </a:cubicBezTo>
                  <a:cubicBezTo>
                    <a:pt x="960" y="2534"/>
                    <a:pt x="873" y="2626"/>
                    <a:pt x="873" y="2738"/>
                  </a:cubicBezTo>
                  <a:cubicBezTo>
                    <a:pt x="873" y="2854"/>
                    <a:pt x="968" y="2949"/>
                    <a:pt x="1084" y="2949"/>
                  </a:cubicBezTo>
                  <a:cubicBezTo>
                    <a:pt x="1200" y="2949"/>
                    <a:pt x="1295" y="2854"/>
                    <a:pt x="1295" y="2738"/>
                  </a:cubicBezTo>
                  <a:cubicBezTo>
                    <a:pt x="1295" y="2684"/>
                    <a:pt x="1274" y="2634"/>
                    <a:pt x="1241" y="2597"/>
                  </a:cubicBezTo>
                  <a:cubicBezTo>
                    <a:pt x="1294" y="2507"/>
                    <a:pt x="1294" y="2507"/>
                    <a:pt x="1294" y="2507"/>
                  </a:cubicBezTo>
                  <a:cubicBezTo>
                    <a:pt x="1338" y="2431"/>
                    <a:pt x="1338" y="2431"/>
                    <a:pt x="1338" y="2431"/>
                  </a:cubicBezTo>
                  <a:cubicBezTo>
                    <a:pt x="1417" y="2428"/>
                    <a:pt x="1484" y="2382"/>
                    <a:pt x="1518" y="2317"/>
                  </a:cubicBezTo>
                  <a:cubicBezTo>
                    <a:pt x="1764" y="2317"/>
                    <a:pt x="1764" y="2317"/>
                    <a:pt x="1764" y="2317"/>
                  </a:cubicBezTo>
                  <a:cubicBezTo>
                    <a:pt x="1798" y="2382"/>
                    <a:pt x="1866" y="2428"/>
                    <a:pt x="1944" y="2431"/>
                  </a:cubicBezTo>
                  <a:cubicBezTo>
                    <a:pt x="2036" y="2590"/>
                    <a:pt x="2036" y="2590"/>
                    <a:pt x="2036" y="2590"/>
                  </a:cubicBezTo>
                  <a:cubicBezTo>
                    <a:pt x="1998" y="2628"/>
                    <a:pt x="1977" y="2680"/>
                    <a:pt x="1977" y="2738"/>
                  </a:cubicBezTo>
                  <a:cubicBezTo>
                    <a:pt x="1977" y="2854"/>
                    <a:pt x="2072" y="2949"/>
                    <a:pt x="2188" y="2949"/>
                  </a:cubicBezTo>
                  <a:cubicBezTo>
                    <a:pt x="2305" y="2949"/>
                    <a:pt x="2400" y="2854"/>
                    <a:pt x="2400" y="2738"/>
                  </a:cubicBezTo>
                  <a:cubicBezTo>
                    <a:pt x="2400" y="2628"/>
                    <a:pt x="2316" y="2538"/>
                    <a:pt x="2210" y="2528"/>
                  </a:cubicBezTo>
                  <a:cubicBezTo>
                    <a:pt x="2111" y="2358"/>
                    <a:pt x="2111" y="2358"/>
                    <a:pt x="2111" y="2358"/>
                  </a:cubicBezTo>
                  <a:cubicBezTo>
                    <a:pt x="2143" y="2320"/>
                    <a:pt x="2162" y="2272"/>
                    <a:pt x="2162" y="2220"/>
                  </a:cubicBezTo>
                  <a:cubicBezTo>
                    <a:pt x="2162" y="2172"/>
                    <a:pt x="2146" y="2128"/>
                    <a:pt x="2120" y="2094"/>
                  </a:cubicBezTo>
                  <a:cubicBezTo>
                    <a:pt x="2220" y="1923"/>
                    <a:pt x="2220" y="1923"/>
                    <a:pt x="2220" y="1923"/>
                  </a:cubicBezTo>
                  <a:cubicBezTo>
                    <a:pt x="2283" y="1914"/>
                    <a:pt x="2338" y="1876"/>
                    <a:pt x="2370" y="1822"/>
                  </a:cubicBezTo>
                  <a:cubicBezTo>
                    <a:pt x="2600" y="1822"/>
                    <a:pt x="2600" y="1822"/>
                    <a:pt x="2600" y="1822"/>
                  </a:cubicBezTo>
                  <a:cubicBezTo>
                    <a:pt x="2636" y="1884"/>
                    <a:pt x="2705" y="1925"/>
                    <a:pt x="2782" y="1925"/>
                  </a:cubicBezTo>
                  <a:cubicBezTo>
                    <a:pt x="2898" y="1925"/>
                    <a:pt x="2993" y="1830"/>
                    <a:pt x="2993" y="1714"/>
                  </a:cubicBezTo>
                  <a:cubicBezTo>
                    <a:pt x="2993" y="1683"/>
                    <a:pt x="2986" y="1653"/>
                    <a:pt x="2975" y="1627"/>
                  </a:cubicBezTo>
                  <a:cubicBezTo>
                    <a:pt x="3091" y="1425"/>
                    <a:pt x="3091" y="1425"/>
                    <a:pt x="3091" y="1425"/>
                  </a:cubicBezTo>
                  <a:cubicBezTo>
                    <a:pt x="3193" y="1417"/>
                    <a:pt x="3276" y="1327"/>
                    <a:pt x="3276" y="1217"/>
                  </a:cubicBezTo>
                  <a:close/>
                  <a:moveTo>
                    <a:pt x="1949" y="2017"/>
                  </a:moveTo>
                  <a:cubicBezTo>
                    <a:pt x="1862" y="2017"/>
                    <a:pt x="1789" y="2061"/>
                    <a:pt x="1756" y="2136"/>
                  </a:cubicBezTo>
                  <a:cubicBezTo>
                    <a:pt x="1522" y="2136"/>
                    <a:pt x="1522" y="2136"/>
                    <a:pt x="1522" y="2136"/>
                  </a:cubicBezTo>
                  <a:cubicBezTo>
                    <a:pt x="1489" y="2061"/>
                    <a:pt x="1415" y="2009"/>
                    <a:pt x="1328" y="2009"/>
                  </a:cubicBezTo>
                  <a:cubicBezTo>
                    <a:pt x="1320" y="2009"/>
                    <a:pt x="1320" y="2009"/>
                    <a:pt x="1320" y="2009"/>
                  </a:cubicBezTo>
                  <a:cubicBezTo>
                    <a:pt x="1235" y="1859"/>
                    <a:pt x="1235" y="1859"/>
                    <a:pt x="1235" y="1859"/>
                  </a:cubicBezTo>
                  <a:cubicBezTo>
                    <a:pt x="1271" y="1822"/>
                    <a:pt x="1294" y="1769"/>
                    <a:pt x="1294" y="1714"/>
                  </a:cubicBezTo>
                  <a:cubicBezTo>
                    <a:pt x="1294" y="1660"/>
                    <a:pt x="1274" y="1610"/>
                    <a:pt x="1241" y="1574"/>
                  </a:cubicBezTo>
                  <a:cubicBezTo>
                    <a:pt x="1327" y="1427"/>
                    <a:pt x="1327" y="1427"/>
                    <a:pt x="1327" y="1427"/>
                  </a:cubicBezTo>
                  <a:cubicBezTo>
                    <a:pt x="1328" y="1427"/>
                    <a:pt x="1328" y="1427"/>
                    <a:pt x="1328" y="1427"/>
                  </a:cubicBezTo>
                  <a:cubicBezTo>
                    <a:pt x="1410" y="1427"/>
                    <a:pt x="1481" y="1381"/>
                    <a:pt x="1515" y="1312"/>
                  </a:cubicBezTo>
                  <a:cubicBezTo>
                    <a:pt x="1761" y="1312"/>
                    <a:pt x="1761" y="1312"/>
                    <a:pt x="1761" y="1312"/>
                  </a:cubicBezTo>
                  <a:cubicBezTo>
                    <a:pt x="1795" y="1378"/>
                    <a:pt x="1862" y="1424"/>
                    <a:pt x="1941" y="1427"/>
                  </a:cubicBezTo>
                  <a:cubicBezTo>
                    <a:pt x="2026" y="1576"/>
                    <a:pt x="2026" y="1576"/>
                    <a:pt x="2026" y="1576"/>
                  </a:cubicBezTo>
                  <a:cubicBezTo>
                    <a:pt x="1993" y="1614"/>
                    <a:pt x="1974" y="1661"/>
                    <a:pt x="1974" y="1714"/>
                  </a:cubicBezTo>
                  <a:cubicBezTo>
                    <a:pt x="1974" y="1771"/>
                    <a:pt x="1997" y="1827"/>
                    <a:pt x="2034" y="1864"/>
                  </a:cubicBezTo>
                  <a:lnTo>
                    <a:pt x="1949" y="2017"/>
                  </a:lnTo>
                  <a:close/>
                  <a:moveTo>
                    <a:pt x="1949" y="2017"/>
                  </a:moveTo>
                  <a:cubicBezTo>
                    <a:pt x="1949" y="2017"/>
                    <a:pt x="1949" y="2017"/>
                    <a:pt x="1949" y="20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4" name="矩形: 圆角 53">
            <a:extLst>
              <a:ext uri="{FF2B5EF4-FFF2-40B4-BE49-F238E27FC236}">
                <a16:creationId xmlns:a16="http://schemas.microsoft.com/office/drawing/2014/main" xmlns="" id="{E1765E41-0223-4DE2-98B8-264AC7CF10D0}"/>
              </a:ext>
            </a:extLst>
          </p:cNvPr>
          <p:cNvSpPr/>
          <p:nvPr/>
        </p:nvSpPr>
        <p:spPr>
          <a:xfrm>
            <a:off x="1788156" y="2459103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xmlns="" id="{23E31A38-0035-4247-99C4-3FB31E71B066}"/>
              </a:ext>
            </a:extLst>
          </p:cNvPr>
          <p:cNvSpPr/>
          <p:nvPr/>
        </p:nvSpPr>
        <p:spPr>
          <a:xfrm>
            <a:off x="1788154" y="3530190"/>
            <a:ext cx="2114551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xmlns="" id="{B5A7015B-1C22-433A-A3A3-4E903F6FB4D7}"/>
              </a:ext>
            </a:extLst>
          </p:cNvPr>
          <p:cNvCxnSpPr/>
          <p:nvPr/>
        </p:nvCxnSpPr>
        <p:spPr>
          <a:xfrm>
            <a:off x="1788155" y="3223479"/>
            <a:ext cx="20852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: 圆角 56">
            <a:extLst>
              <a:ext uri="{FF2B5EF4-FFF2-40B4-BE49-F238E27FC236}">
                <a16:creationId xmlns:a16="http://schemas.microsoft.com/office/drawing/2014/main" xmlns="" id="{4716E77E-4D58-4ECD-AEAA-7C3D40E4D0D0}"/>
              </a:ext>
            </a:extLst>
          </p:cNvPr>
          <p:cNvSpPr/>
          <p:nvPr/>
        </p:nvSpPr>
        <p:spPr>
          <a:xfrm>
            <a:off x="1788156" y="5452916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4A17A4E8-D6FC-4BEB-A26C-F45B4F2081F4}"/>
              </a:ext>
            </a:extLst>
          </p:cNvPr>
          <p:cNvSpPr/>
          <p:nvPr/>
        </p:nvSpPr>
        <p:spPr>
          <a:xfrm>
            <a:off x="1788154" y="6524003"/>
            <a:ext cx="2114551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xmlns="" id="{D3D47590-7ADC-4A8E-929D-06088A8F66B5}"/>
              </a:ext>
            </a:extLst>
          </p:cNvPr>
          <p:cNvCxnSpPr/>
          <p:nvPr/>
        </p:nvCxnSpPr>
        <p:spPr>
          <a:xfrm>
            <a:off x="1788155" y="6217292"/>
            <a:ext cx="20852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: 圆角 61">
            <a:extLst>
              <a:ext uri="{FF2B5EF4-FFF2-40B4-BE49-F238E27FC236}">
                <a16:creationId xmlns:a16="http://schemas.microsoft.com/office/drawing/2014/main" xmlns="" id="{3CDD5CB0-4722-49AB-8B7F-7E89D38E512D}"/>
              </a:ext>
            </a:extLst>
          </p:cNvPr>
          <p:cNvSpPr/>
          <p:nvPr/>
        </p:nvSpPr>
        <p:spPr>
          <a:xfrm>
            <a:off x="4137021" y="2459103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xmlns="" id="{F2859D69-AE73-4471-86EE-624FD125C1DB}"/>
              </a:ext>
            </a:extLst>
          </p:cNvPr>
          <p:cNvSpPr/>
          <p:nvPr/>
        </p:nvSpPr>
        <p:spPr>
          <a:xfrm>
            <a:off x="4137019" y="3530190"/>
            <a:ext cx="2114551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xmlns="" id="{A5A05F7A-FBFF-443B-BF1B-C88820A7621A}"/>
              </a:ext>
            </a:extLst>
          </p:cNvPr>
          <p:cNvCxnSpPr/>
          <p:nvPr/>
        </p:nvCxnSpPr>
        <p:spPr>
          <a:xfrm>
            <a:off x="4137021" y="3223479"/>
            <a:ext cx="20852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圆角 64">
            <a:extLst>
              <a:ext uri="{FF2B5EF4-FFF2-40B4-BE49-F238E27FC236}">
                <a16:creationId xmlns:a16="http://schemas.microsoft.com/office/drawing/2014/main" xmlns="" id="{3B3B8E19-9FF3-440D-88DF-422A2088806E}"/>
              </a:ext>
            </a:extLst>
          </p:cNvPr>
          <p:cNvSpPr/>
          <p:nvPr/>
        </p:nvSpPr>
        <p:spPr>
          <a:xfrm>
            <a:off x="4137021" y="5452916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xmlns="" id="{4CBA5492-F2DE-4F69-BC13-E0C4F6D9DEC3}"/>
              </a:ext>
            </a:extLst>
          </p:cNvPr>
          <p:cNvSpPr/>
          <p:nvPr/>
        </p:nvSpPr>
        <p:spPr>
          <a:xfrm>
            <a:off x="4137019" y="6524003"/>
            <a:ext cx="2114551" cy="1137720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xmlns="" id="{87367691-A3FC-46D0-8990-20126751D397}"/>
              </a:ext>
            </a:extLst>
          </p:cNvPr>
          <p:cNvCxnSpPr/>
          <p:nvPr/>
        </p:nvCxnSpPr>
        <p:spPr>
          <a:xfrm>
            <a:off x="4137021" y="6217292"/>
            <a:ext cx="208520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4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54" grpId="0" animBg="1"/>
      <p:bldP spid="55" grpId="0"/>
      <p:bldP spid="57" grpId="0" animBg="1"/>
      <p:bldP spid="58" grpId="0"/>
      <p:bldP spid="62" grpId="0" animBg="1"/>
      <p:bldP spid="63" grpId="0"/>
      <p:bldP spid="65" grpId="0" animBg="1"/>
      <p:bldP spid="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公司业绩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xmlns="" id="{94A621FA-3573-4C52-B566-FD58C8E2DC79}"/>
              </a:ext>
            </a:extLst>
          </p:cNvPr>
          <p:cNvSpPr/>
          <p:nvPr/>
        </p:nvSpPr>
        <p:spPr>
          <a:xfrm>
            <a:off x="480060" y="1871134"/>
            <a:ext cx="960120" cy="2465493"/>
          </a:xfrm>
          <a:prstGeom prst="ellipse">
            <a:avLst/>
          </a:prstGeom>
          <a:solidFill>
            <a:schemeClr val="bg1"/>
          </a:solidFill>
          <a:ln>
            <a:solidFill>
              <a:srgbClr val="3B43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BC00F5FF-9E93-4B43-934E-A4BB3F48298E}"/>
              </a:ext>
            </a:extLst>
          </p:cNvPr>
          <p:cNvSpPr/>
          <p:nvPr/>
        </p:nvSpPr>
        <p:spPr>
          <a:xfrm>
            <a:off x="623283" y="2238914"/>
            <a:ext cx="673675" cy="1729932"/>
          </a:xfrm>
          <a:prstGeom prst="ellipse">
            <a:avLst/>
          </a:prstGeom>
          <a:blipFill dpi="0" rotWithShape="1">
            <a:blip r:embed="rId3"/>
            <a:srcRect/>
            <a:stretch>
              <a:fillRect l="-25000" r="-25000"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61D5EFB-ED00-43E9-9C7A-92733A6D60C1}"/>
              </a:ext>
            </a:extLst>
          </p:cNvPr>
          <p:cNvGrpSpPr/>
          <p:nvPr/>
        </p:nvGrpSpPr>
        <p:grpSpPr>
          <a:xfrm>
            <a:off x="1608132" y="1919853"/>
            <a:ext cx="1220793" cy="2520437"/>
            <a:chOff x="3178941" y="1382416"/>
            <a:chExt cx="2170299" cy="1744918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xmlns="" id="{1AB191AE-04B1-4605-8DB1-61418A0CAB42}"/>
                </a:ext>
              </a:extLst>
            </p:cNvPr>
            <p:cNvSpPr/>
            <p:nvPr/>
          </p:nvSpPr>
          <p:spPr>
            <a:xfrm>
              <a:off x="3178942" y="1382416"/>
              <a:ext cx="1604169" cy="316844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xmlns="" id="{B8B9D3B1-3061-451C-8657-60D4534D3176}"/>
                </a:ext>
              </a:extLst>
            </p:cNvPr>
            <p:cNvSpPr/>
            <p:nvPr/>
          </p:nvSpPr>
          <p:spPr>
            <a:xfrm>
              <a:off x="3178941" y="1864858"/>
              <a:ext cx="2170299" cy="1262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</p:grpSp>
      <p:sp>
        <p:nvSpPr>
          <p:cNvPr id="42" name="椭圆 41">
            <a:extLst>
              <a:ext uri="{FF2B5EF4-FFF2-40B4-BE49-F238E27FC236}">
                <a16:creationId xmlns:a16="http://schemas.microsoft.com/office/drawing/2014/main" xmlns="" id="{42120B52-3EA9-4864-84EE-EA19D8C6F4D0}"/>
              </a:ext>
            </a:extLst>
          </p:cNvPr>
          <p:cNvSpPr/>
          <p:nvPr/>
        </p:nvSpPr>
        <p:spPr>
          <a:xfrm>
            <a:off x="480060" y="5701454"/>
            <a:ext cx="960120" cy="2465493"/>
          </a:xfrm>
          <a:prstGeom prst="ellipse">
            <a:avLst/>
          </a:prstGeom>
          <a:solidFill>
            <a:schemeClr val="bg1"/>
          </a:solidFill>
          <a:ln>
            <a:solidFill>
              <a:srgbClr val="3B43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xmlns="" id="{48B08921-14D6-460F-A4C1-86EC44F2E213}"/>
              </a:ext>
            </a:extLst>
          </p:cNvPr>
          <p:cNvSpPr/>
          <p:nvPr/>
        </p:nvSpPr>
        <p:spPr>
          <a:xfrm>
            <a:off x="623283" y="6069234"/>
            <a:ext cx="673675" cy="1729932"/>
          </a:xfrm>
          <a:prstGeom prst="ellipse">
            <a:avLst/>
          </a:prstGeom>
          <a:blipFill dpi="0" rotWithShape="1">
            <a:blip r:embed="rId4"/>
            <a:srcRect/>
            <a:stretch>
              <a:fillRect l="-25000" r="-25000"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E5D9A040-EFD7-4FAA-966A-8EA00A8389A7}"/>
              </a:ext>
            </a:extLst>
          </p:cNvPr>
          <p:cNvGrpSpPr/>
          <p:nvPr/>
        </p:nvGrpSpPr>
        <p:grpSpPr>
          <a:xfrm>
            <a:off x="1608132" y="5750172"/>
            <a:ext cx="1220793" cy="2520437"/>
            <a:chOff x="3178941" y="1382416"/>
            <a:chExt cx="2170299" cy="1744918"/>
          </a:xfrm>
        </p:grpSpPr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xmlns="" id="{A480F64C-CA82-4C70-A3D7-D158CB30E9C0}"/>
                </a:ext>
              </a:extLst>
            </p:cNvPr>
            <p:cNvSpPr/>
            <p:nvPr/>
          </p:nvSpPr>
          <p:spPr>
            <a:xfrm>
              <a:off x="3178942" y="1382416"/>
              <a:ext cx="1604169" cy="316844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xmlns="" id="{59C44431-3FE6-4A72-AE8A-1FF0799EC0B5}"/>
                </a:ext>
              </a:extLst>
            </p:cNvPr>
            <p:cNvSpPr/>
            <p:nvPr/>
          </p:nvSpPr>
          <p:spPr>
            <a:xfrm>
              <a:off x="3178941" y="1864858"/>
              <a:ext cx="2170299" cy="1262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</p:grpSp>
      <p:sp>
        <p:nvSpPr>
          <p:cNvPr id="48" name="椭圆 47">
            <a:extLst>
              <a:ext uri="{FF2B5EF4-FFF2-40B4-BE49-F238E27FC236}">
                <a16:creationId xmlns:a16="http://schemas.microsoft.com/office/drawing/2014/main" xmlns="" id="{CC97DA6B-229D-4458-932A-A9437FFBEE46}"/>
              </a:ext>
            </a:extLst>
          </p:cNvPr>
          <p:cNvSpPr/>
          <p:nvPr/>
        </p:nvSpPr>
        <p:spPr>
          <a:xfrm>
            <a:off x="3874771" y="1871134"/>
            <a:ext cx="960120" cy="2465493"/>
          </a:xfrm>
          <a:prstGeom prst="ellipse">
            <a:avLst/>
          </a:prstGeom>
          <a:solidFill>
            <a:schemeClr val="bg1"/>
          </a:solidFill>
          <a:ln>
            <a:solidFill>
              <a:srgbClr val="3B43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xmlns="" id="{475753B2-857B-4EC5-8800-1FEC5C5CEFB2}"/>
              </a:ext>
            </a:extLst>
          </p:cNvPr>
          <p:cNvSpPr/>
          <p:nvPr/>
        </p:nvSpPr>
        <p:spPr>
          <a:xfrm>
            <a:off x="4017992" y="2238914"/>
            <a:ext cx="673675" cy="1729932"/>
          </a:xfrm>
          <a:prstGeom prst="ellipse">
            <a:avLst/>
          </a:prstGeom>
          <a:blipFill dpi="0" rotWithShape="1">
            <a:blip r:embed="rId5"/>
            <a:srcRect/>
            <a:stretch>
              <a:fillRect l="-24953" r="-24953"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xmlns="" id="{3116FA84-E5F7-44E4-9B1D-FCF4FDFACA98}"/>
              </a:ext>
            </a:extLst>
          </p:cNvPr>
          <p:cNvGrpSpPr/>
          <p:nvPr/>
        </p:nvGrpSpPr>
        <p:grpSpPr>
          <a:xfrm>
            <a:off x="5002842" y="1919853"/>
            <a:ext cx="1220793" cy="2520437"/>
            <a:chOff x="3178941" y="1382416"/>
            <a:chExt cx="2170299" cy="174491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xmlns="" id="{61A087B6-868A-4EBC-A4E2-AFB6C72976A8}"/>
                </a:ext>
              </a:extLst>
            </p:cNvPr>
            <p:cNvSpPr/>
            <p:nvPr/>
          </p:nvSpPr>
          <p:spPr>
            <a:xfrm>
              <a:off x="3178942" y="1382416"/>
              <a:ext cx="1604169" cy="316844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5AF4FCB5-A8F4-4961-B12A-C8F15D3AC6FA}"/>
                </a:ext>
              </a:extLst>
            </p:cNvPr>
            <p:cNvSpPr/>
            <p:nvPr/>
          </p:nvSpPr>
          <p:spPr>
            <a:xfrm>
              <a:off x="3178941" y="1864858"/>
              <a:ext cx="2170299" cy="1262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</p:grpSp>
      <p:sp>
        <p:nvSpPr>
          <p:cNvPr id="54" name="椭圆 53">
            <a:extLst>
              <a:ext uri="{FF2B5EF4-FFF2-40B4-BE49-F238E27FC236}">
                <a16:creationId xmlns:a16="http://schemas.microsoft.com/office/drawing/2014/main" xmlns="" id="{4AB7E9DD-2BB9-41F9-B7DF-096BBB00C56F}"/>
              </a:ext>
            </a:extLst>
          </p:cNvPr>
          <p:cNvSpPr/>
          <p:nvPr/>
        </p:nvSpPr>
        <p:spPr>
          <a:xfrm>
            <a:off x="3874771" y="5701454"/>
            <a:ext cx="960120" cy="2465493"/>
          </a:xfrm>
          <a:prstGeom prst="ellipse">
            <a:avLst/>
          </a:prstGeom>
          <a:solidFill>
            <a:schemeClr val="bg1"/>
          </a:solidFill>
          <a:ln>
            <a:solidFill>
              <a:srgbClr val="3B43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xmlns="" id="{F35609A9-BA47-4E04-8C7F-DC8953F58761}"/>
              </a:ext>
            </a:extLst>
          </p:cNvPr>
          <p:cNvSpPr/>
          <p:nvPr/>
        </p:nvSpPr>
        <p:spPr>
          <a:xfrm>
            <a:off x="4017992" y="6069234"/>
            <a:ext cx="673675" cy="1729932"/>
          </a:xfrm>
          <a:prstGeom prst="ellipse">
            <a:avLst/>
          </a:prstGeom>
          <a:blipFill dpi="0" rotWithShape="1">
            <a:blip r:embed="rId6"/>
            <a:srcRect/>
            <a:stretch>
              <a:fillRect l="-25000" r="-25000"/>
            </a:stretch>
          </a:blip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xmlns="" id="{0C0346D8-85B1-4F29-96E5-7ED82C61AF4C}"/>
              </a:ext>
            </a:extLst>
          </p:cNvPr>
          <p:cNvGrpSpPr/>
          <p:nvPr/>
        </p:nvGrpSpPr>
        <p:grpSpPr>
          <a:xfrm>
            <a:off x="5002842" y="5750172"/>
            <a:ext cx="1220793" cy="2520437"/>
            <a:chOff x="3178941" y="1382416"/>
            <a:chExt cx="2170299" cy="1744918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xmlns="" id="{F4F5D34D-AA49-47B5-8D0C-5522C2934DB9}"/>
                </a:ext>
              </a:extLst>
            </p:cNvPr>
            <p:cNvSpPr/>
            <p:nvPr/>
          </p:nvSpPr>
          <p:spPr>
            <a:xfrm>
              <a:off x="3178942" y="1382416"/>
              <a:ext cx="1604169" cy="316844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xmlns="" id="{17A8EEE7-98B0-46C9-A9B4-46B34A2B3846}"/>
                </a:ext>
              </a:extLst>
            </p:cNvPr>
            <p:cNvSpPr/>
            <p:nvPr/>
          </p:nvSpPr>
          <p:spPr>
            <a:xfrm>
              <a:off x="3178941" y="1864858"/>
              <a:ext cx="2170299" cy="1262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</p:grpSp>
      <p:sp>
        <p:nvSpPr>
          <p:cNvPr id="12" name="箭头: 右 11">
            <a:extLst>
              <a:ext uri="{FF2B5EF4-FFF2-40B4-BE49-F238E27FC236}">
                <a16:creationId xmlns:a16="http://schemas.microsoft.com/office/drawing/2014/main" xmlns="" id="{5737C739-AF82-4E08-A209-298AD3D161FA}"/>
              </a:ext>
            </a:extLst>
          </p:cNvPr>
          <p:cNvSpPr/>
          <p:nvPr/>
        </p:nvSpPr>
        <p:spPr>
          <a:xfrm>
            <a:off x="2996293" y="2809320"/>
            <a:ext cx="735254" cy="566037"/>
          </a:xfrm>
          <a:prstGeom prst="rightArrow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64" name="箭头: 右 63">
            <a:extLst>
              <a:ext uri="{FF2B5EF4-FFF2-40B4-BE49-F238E27FC236}">
                <a16:creationId xmlns:a16="http://schemas.microsoft.com/office/drawing/2014/main" xmlns="" id="{6BC27ABE-9276-446D-98B6-473E41E97A6B}"/>
              </a:ext>
            </a:extLst>
          </p:cNvPr>
          <p:cNvSpPr/>
          <p:nvPr/>
        </p:nvSpPr>
        <p:spPr>
          <a:xfrm>
            <a:off x="2996293" y="6394349"/>
            <a:ext cx="735254" cy="566037"/>
          </a:xfrm>
          <a:prstGeom prst="rightArrow">
            <a:avLst/>
          </a:prstGeom>
          <a:solidFill>
            <a:srgbClr val="3B4350"/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3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5" grpId="0" animBg="1"/>
      <p:bldP spid="9" grpId="0" animBg="1"/>
      <p:bldP spid="42" grpId="0" animBg="1"/>
      <p:bldP spid="43" grpId="0" animBg="1"/>
      <p:bldP spid="48" grpId="0" animBg="1"/>
      <p:bldP spid="49" grpId="0" animBg="1"/>
      <p:bldP spid="54" grpId="0" animBg="1"/>
      <p:bldP spid="55" grpId="0" animBg="1"/>
      <p:bldP spid="12" grpId="0" animBg="1"/>
      <p:bldP spid="6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33550"/>
            <a:ext cx="6858000" cy="6438900"/>
          </a:xfrm>
          <a:prstGeom prst="rect">
            <a:avLst/>
          </a:prstGeom>
          <a:blipFill dpi="0" rotWithShape="1">
            <a:blip r:embed="rId3"/>
            <a:srcRect/>
            <a:stretch>
              <a:fillRect t="-41282" b="-41282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691048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6C31EAD-AF6C-413E-8A8A-E6B490A6CA3F}"/>
              </a:ext>
            </a:extLst>
          </p:cNvPr>
          <p:cNvGrpSpPr/>
          <p:nvPr/>
        </p:nvGrpSpPr>
        <p:grpSpPr>
          <a:xfrm>
            <a:off x="0" y="1733550"/>
            <a:ext cx="5733702" cy="6438900"/>
            <a:chOff x="0" y="1200150"/>
            <a:chExt cx="10193248" cy="4457700"/>
          </a:xfrm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xmlns="" id="{3C75EE6C-FDAF-41D8-A059-19603EAC8974}"/>
                </a:ext>
              </a:extLst>
            </p:cNvPr>
            <p:cNvSpPr/>
            <p:nvPr/>
          </p:nvSpPr>
          <p:spPr>
            <a:xfrm>
              <a:off x="0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35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xmlns="" id="{CCE55C13-2056-433E-8C76-FC8FD7518AD5}"/>
                </a:ext>
              </a:extLst>
            </p:cNvPr>
            <p:cNvSpPr/>
            <p:nvPr/>
          </p:nvSpPr>
          <p:spPr>
            <a:xfrm>
              <a:off x="3236685" y="1200150"/>
              <a:ext cx="6956563" cy="4457700"/>
            </a:xfrm>
            <a:custGeom>
              <a:avLst/>
              <a:gdLst>
                <a:gd name="connsiteX0" fmla="*/ 0 w 6956563"/>
                <a:gd name="connsiteY0" fmla="*/ 0 h 4457700"/>
                <a:gd name="connsiteX1" fmla="*/ 6956563 w 6956563"/>
                <a:gd name="connsiteY1" fmla="*/ 0 h 4457700"/>
                <a:gd name="connsiteX2" fmla="*/ 3520786 w 6956563"/>
                <a:gd name="connsiteY2" fmla="*/ 4457700 h 4457700"/>
                <a:gd name="connsiteX3" fmla="*/ 0 w 6956563"/>
                <a:gd name="connsiteY3" fmla="*/ 4457700 h 4457700"/>
                <a:gd name="connsiteX4" fmla="*/ 0 w 6956563"/>
                <a:gd name="connsiteY4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6563" h="4457700">
                  <a:moveTo>
                    <a:pt x="0" y="0"/>
                  </a:moveTo>
                  <a:lnTo>
                    <a:pt x="6956563" y="0"/>
                  </a:lnTo>
                  <a:lnTo>
                    <a:pt x="3520786" y="4457700"/>
                  </a:lnTo>
                  <a:lnTo>
                    <a:pt x="0" y="44577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350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1" name="平行四边形 10">
            <a:extLst>
              <a:ext uri="{FF2B5EF4-FFF2-40B4-BE49-F238E27FC236}">
                <a16:creationId xmlns:a16="http://schemas.microsoft.com/office/drawing/2014/main" xmlns="" id="{E661D720-0A63-47B1-B0A7-01DECA44770D}"/>
              </a:ext>
            </a:extLst>
          </p:cNvPr>
          <p:cNvSpPr/>
          <p:nvPr/>
        </p:nvSpPr>
        <p:spPr>
          <a:xfrm>
            <a:off x="39130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xmlns="" id="{7DBBE3CD-5DF6-405F-9766-AEA150959261}"/>
              </a:ext>
            </a:extLst>
          </p:cNvPr>
          <p:cNvSpPr/>
          <p:nvPr/>
        </p:nvSpPr>
        <p:spPr>
          <a:xfrm>
            <a:off x="41416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xmlns="" id="{1D985A7F-4E02-4EBA-AF66-767F1E91DFCA}"/>
              </a:ext>
            </a:extLst>
          </p:cNvPr>
          <p:cNvSpPr/>
          <p:nvPr/>
        </p:nvSpPr>
        <p:spPr>
          <a:xfrm>
            <a:off x="4370268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xmlns="" id="{D60C94C0-12DD-4379-8B52-500B2CD6F466}"/>
              </a:ext>
            </a:extLst>
          </p:cNvPr>
          <p:cNvSpPr/>
          <p:nvPr/>
        </p:nvSpPr>
        <p:spPr>
          <a:xfrm>
            <a:off x="45988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xmlns="" id="{3D1E70E5-DFC9-48A8-83F6-0B8A0E073AB2}"/>
              </a:ext>
            </a:extLst>
          </p:cNvPr>
          <p:cNvSpPr/>
          <p:nvPr/>
        </p:nvSpPr>
        <p:spPr>
          <a:xfrm>
            <a:off x="4827467" y="1257410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8311086"/>
            <a:ext cx="398862" cy="101182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898267"/>
            <a:ext cx="973357" cy="424640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xmlns="" id="{54F1A764-90AE-442D-BFBF-2180E2C04C63}"/>
              </a:ext>
            </a:extLst>
          </p:cNvPr>
          <p:cNvSpPr txBox="1"/>
          <p:nvPr/>
        </p:nvSpPr>
        <p:spPr>
          <a:xfrm>
            <a:off x="500256" y="2024663"/>
            <a:ext cx="1168506" cy="102350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en-US" altLang="zh-CN" sz="61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04</a:t>
            </a:r>
            <a:endParaRPr lang="zh-CN" altLang="en-US" sz="6100" spc="551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xmlns="" id="{4FEFA206-9524-4FB9-B43D-95E4131B0A63}"/>
              </a:ext>
            </a:extLst>
          </p:cNvPr>
          <p:cNvSpPr txBox="1"/>
          <p:nvPr/>
        </p:nvSpPr>
        <p:spPr>
          <a:xfrm>
            <a:off x="491729" y="3847940"/>
            <a:ext cx="2715432" cy="17962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zh-CN" altLang="en-US" sz="55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491729" y="5684600"/>
            <a:ext cx="3296500" cy="111194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100" spc="275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CLICK HERE TO ENTER YOUR TEXT AND CHANGE THE COLOR OR SIZE OF THE TEXT. INSERT THE DATA TEXT ICON</a:t>
            </a:r>
          </a:p>
        </p:txBody>
      </p:sp>
    </p:spTree>
    <p:extLst>
      <p:ext uri="{BB962C8B-B14F-4D97-AF65-F5344CB8AC3E}">
        <p14:creationId xmlns:p14="http://schemas.microsoft.com/office/powerpoint/2010/main" val="294384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9" grpId="0"/>
      <p:bldP spid="6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4" grpId="0"/>
      <p:bldP spid="50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6" name="任意多边形: 形状 7">
            <a:extLst>
              <a:ext uri="{FF2B5EF4-FFF2-40B4-BE49-F238E27FC236}">
                <a16:creationId xmlns:a16="http://schemas.microsoft.com/office/drawing/2014/main" xmlns="" id="{1087D46C-8554-438E-9699-5112E5B946DC}"/>
              </a:ext>
            </a:extLst>
          </p:cNvPr>
          <p:cNvSpPr/>
          <p:nvPr/>
        </p:nvSpPr>
        <p:spPr>
          <a:xfrm>
            <a:off x="2768531" y="2186488"/>
            <a:ext cx="1320938" cy="3392038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rgbClr val="3B4350"/>
          </a:solidFill>
          <a:ln w="762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98078" tIns="522476" rIns="398077" bIns="1119591" numCol="1" spcCol="1166" anchor="ctr" anchorCtr="0">
            <a:noAutofit/>
          </a:bodyPr>
          <a:lstStyle/>
          <a:p>
            <a:pPr algn="ctr" defTabSz="26531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000"/>
          </a:p>
        </p:txBody>
      </p:sp>
      <p:sp>
        <p:nvSpPr>
          <p:cNvPr id="37" name="任意多边形: 形状 8">
            <a:extLst>
              <a:ext uri="{FF2B5EF4-FFF2-40B4-BE49-F238E27FC236}">
                <a16:creationId xmlns:a16="http://schemas.microsoft.com/office/drawing/2014/main" xmlns="" id="{EA2C3E80-7DFA-4BA8-8BB9-B94CF95083EB}"/>
              </a:ext>
            </a:extLst>
          </p:cNvPr>
          <p:cNvSpPr/>
          <p:nvPr/>
        </p:nvSpPr>
        <p:spPr>
          <a:xfrm>
            <a:off x="3245170" y="4306512"/>
            <a:ext cx="1320938" cy="3392038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rgbClr val="3B4350"/>
          </a:solidFill>
          <a:ln w="762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98078" tIns="522476" rIns="398077" bIns="1119591" numCol="1" spcCol="1166" anchor="ctr" anchorCtr="0">
            <a:noAutofit/>
          </a:bodyPr>
          <a:lstStyle/>
          <a:p>
            <a:pPr algn="ctr" defTabSz="26531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00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E6E55825-AF53-4D3C-A684-D344948CF413}"/>
              </a:ext>
            </a:extLst>
          </p:cNvPr>
          <p:cNvSpPr/>
          <p:nvPr/>
        </p:nvSpPr>
        <p:spPr>
          <a:xfrm>
            <a:off x="3454466" y="5773699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38" name="任意多边形: 形状 9">
            <a:extLst>
              <a:ext uri="{FF2B5EF4-FFF2-40B4-BE49-F238E27FC236}">
                <a16:creationId xmlns:a16="http://schemas.microsoft.com/office/drawing/2014/main" xmlns="" id="{AD372344-3632-4AF9-A65E-FD9AC8CE4B04}"/>
              </a:ext>
            </a:extLst>
          </p:cNvPr>
          <p:cNvSpPr/>
          <p:nvPr/>
        </p:nvSpPr>
        <p:spPr>
          <a:xfrm>
            <a:off x="2291893" y="4306512"/>
            <a:ext cx="1320938" cy="3392038"/>
          </a:xfrm>
          <a:custGeom>
            <a:avLst/>
            <a:gdLst>
              <a:gd name="connsiteX0" fmla="*/ 0 w 3251200"/>
              <a:gd name="connsiteY0" fmla="*/ 1625600 h 3251200"/>
              <a:gd name="connsiteX1" fmla="*/ 1625600 w 3251200"/>
              <a:gd name="connsiteY1" fmla="*/ 0 h 3251200"/>
              <a:gd name="connsiteX2" fmla="*/ 3251200 w 3251200"/>
              <a:gd name="connsiteY2" fmla="*/ 1625600 h 3251200"/>
              <a:gd name="connsiteX3" fmla="*/ 1625600 w 3251200"/>
              <a:gd name="connsiteY3" fmla="*/ 3251200 h 3251200"/>
              <a:gd name="connsiteX4" fmla="*/ 0 w 3251200"/>
              <a:gd name="connsiteY4" fmla="*/ 16256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1200" h="3251200">
                <a:moveTo>
                  <a:pt x="0" y="1625600"/>
                </a:moveTo>
                <a:cubicBezTo>
                  <a:pt x="0" y="727806"/>
                  <a:pt x="727806" y="0"/>
                  <a:pt x="1625600" y="0"/>
                </a:cubicBezTo>
                <a:cubicBezTo>
                  <a:pt x="2523394" y="0"/>
                  <a:pt x="3251200" y="727806"/>
                  <a:pt x="3251200" y="1625600"/>
                </a:cubicBezTo>
                <a:cubicBezTo>
                  <a:pt x="3251200" y="2523394"/>
                  <a:pt x="2523394" y="3251200"/>
                  <a:pt x="1625600" y="3251200"/>
                </a:cubicBezTo>
                <a:cubicBezTo>
                  <a:pt x="727806" y="3251200"/>
                  <a:pt x="0" y="2523394"/>
                  <a:pt x="0" y="1625600"/>
                </a:cubicBezTo>
                <a:close/>
              </a:path>
            </a:pathLst>
          </a:custGeom>
          <a:solidFill>
            <a:srgbClr val="3B4350"/>
          </a:solidFill>
          <a:ln w="76200"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98078" tIns="522476" rIns="398077" bIns="1119591" numCol="1" spcCol="1166" anchor="ctr" anchorCtr="0">
            <a:noAutofit/>
          </a:bodyPr>
          <a:lstStyle/>
          <a:p>
            <a:pPr algn="ctr" defTabSz="26531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600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1DB1EF5D-8668-4BE4-B85E-648AD5560377}"/>
              </a:ext>
            </a:extLst>
          </p:cNvPr>
          <p:cNvSpPr/>
          <p:nvPr/>
        </p:nvSpPr>
        <p:spPr>
          <a:xfrm>
            <a:off x="2977829" y="3653675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1A71CD9A-FB69-462E-9BEE-43B91D825690}"/>
              </a:ext>
            </a:extLst>
          </p:cNvPr>
          <p:cNvSpPr/>
          <p:nvPr/>
        </p:nvSpPr>
        <p:spPr>
          <a:xfrm>
            <a:off x="514205" y="2686802"/>
            <a:ext cx="1583849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xmlns="" id="{D7D52499-F0CE-464D-8176-CD9A30BE7F91}"/>
              </a:ext>
            </a:extLst>
          </p:cNvPr>
          <p:cNvSpPr/>
          <p:nvPr/>
        </p:nvSpPr>
        <p:spPr>
          <a:xfrm>
            <a:off x="2501190" y="5773699"/>
            <a:ext cx="902345" cy="457664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76C863F0-263D-4527-8884-0FE147FD800F}"/>
              </a:ext>
            </a:extLst>
          </p:cNvPr>
          <p:cNvSpPr/>
          <p:nvPr/>
        </p:nvSpPr>
        <p:spPr>
          <a:xfrm>
            <a:off x="4718812" y="2686802"/>
            <a:ext cx="1583849" cy="1469785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2C0386E8-6269-46C1-9DFC-6EDA092EDD0B}"/>
              </a:ext>
            </a:extLst>
          </p:cNvPr>
          <p:cNvCxnSpPr>
            <a:cxnSpLocks/>
          </p:cNvCxnSpPr>
          <p:nvPr/>
        </p:nvCxnSpPr>
        <p:spPr>
          <a:xfrm>
            <a:off x="493783" y="2306158"/>
            <a:ext cx="16246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xmlns="" id="{02CD6706-AEEF-474A-B2E2-440E0B86D8D3}"/>
              </a:ext>
            </a:extLst>
          </p:cNvPr>
          <p:cNvCxnSpPr>
            <a:cxnSpLocks/>
          </p:cNvCxnSpPr>
          <p:nvPr/>
        </p:nvCxnSpPr>
        <p:spPr>
          <a:xfrm>
            <a:off x="4698390" y="2306158"/>
            <a:ext cx="16246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xmlns="" id="{E7D5D6B4-8B60-4318-9CDD-985FB2BD569F}"/>
              </a:ext>
            </a:extLst>
          </p:cNvPr>
          <p:cNvCxnSpPr>
            <a:cxnSpLocks/>
          </p:cNvCxnSpPr>
          <p:nvPr/>
        </p:nvCxnSpPr>
        <p:spPr>
          <a:xfrm>
            <a:off x="493783" y="4696178"/>
            <a:ext cx="16246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xmlns="" id="{8A1BB980-29E1-46DC-ADA3-16393C21CFF0}"/>
              </a:ext>
            </a:extLst>
          </p:cNvPr>
          <p:cNvCxnSpPr>
            <a:cxnSpLocks/>
          </p:cNvCxnSpPr>
          <p:nvPr/>
        </p:nvCxnSpPr>
        <p:spPr>
          <a:xfrm>
            <a:off x="4698390" y="4696178"/>
            <a:ext cx="16246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3756B66-58F8-4ACC-B3E9-3D59D3ECFC52}"/>
              </a:ext>
            </a:extLst>
          </p:cNvPr>
          <p:cNvSpPr/>
          <p:nvPr/>
        </p:nvSpPr>
        <p:spPr>
          <a:xfrm>
            <a:off x="526440" y="5136446"/>
            <a:ext cx="1559378" cy="3075488"/>
          </a:xfrm>
          <a:prstGeom prst="rect">
            <a:avLst/>
          </a:prstGeom>
          <a:blipFill dpi="0" rotWithShape="1">
            <a:blip r:embed="rId3"/>
            <a:srcRect/>
            <a:stretch>
              <a:fillRect l="-7603" r="-7603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372DB49E-5F63-4336-A31D-7F474896DBBC}"/>
              </a:ext>
            </a:extLst>
          </p:cNvPr>
          <p:cNvSpPr/>
          <p:nvPr/>
        </p:nvSpPr>
        <p:spPr>
          <a:xfrm>
            <a:off x="4731047" y="5136446"/>
            <a:ext cx="1559378" cy="3075488"/>
          </a:xfrm>
          <a:prstGeom prst="rect">
            <a:avLst/>
          </a:prstGeom>
          <a:blipFill dpi="0" rotWithShape="1">
            <a:blip r:embed="rId4"/>
            <a:srcRect/>
            <a:stretch>
              <a:fillRect l="-17918" r="-1791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2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36" grpId="0" animBg="1"/>
      <p:bldP spid="37" grpId="0" animBg="1"/>
      <p:bldP spid="43" grpId="0" animBg="1"/>
      <p:bldP spid="38" grpId="0" animBg="1"/>
      <p:bldP spid="40" grpId="0" animBg="1"/>
      <p:bldP spid="41" grpId="0"/>
      <p:bldP spid="42" grpId="0" animBg="1"/>
      <p:bldP spid="44" grpId="0"/>
      <p:bldP spid="11" grpId="0" animBg="1"/>
      <p:bldP spid="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xmlns="" id="{E7CADC77-C407-4065-B9B9-1E126624F822}"/>
              </a:ext>
            </a:extLst>
          </p:cNvPr>
          <p:cNvSpPr/>
          <p:nvPr/>
        </p:nvSpPr>
        <p:spPr>
          <a:xfrm>
            <a:off x="2139043" y="1584220"/>
            <a:ext cx="4171950" cy="3790657"/>
          </a:xfrm>
          <a:prstGeom prst="roundRect">
            <a:avLst/>
          </a:prstGeom>
          <a:solidFill>
            <a:srgbClr val="3B4350"/>
          </a:solid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25712A18-42F4-4173-B221-CDB2B5831097}"/>
              </a:ext>
            </a:extLst>
          </p:cNvPr>
          <p:cNvGrpSpPr/>
          <p:nvPr/>
        </p:nvGrpSpPr>
        <p:grpSpPr>
          <a:xfrm>
            <a:off x="506053" y="1584220"/>
            <a:ext cx="1618981" cy="3790704"/>
            <a:chOff x="1059307" y="2112767"/>
            <a:chExt cx="1774947" cy="161839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D8921562-0D97-46AF-942B-D8CC070031A1}"/>
                </a:ext>
              </a:extLst>
            </p:cNvPr>
            <p:cNvGrpSpPr/>
            <p:nvPr/>
          </p:nvGrpSpPr>
          <p:grpSpPr>
            <a:xfrm>
              <a:off x="1059307" y="2112767"/>
              <a:ext cx="1618398" cy="1618397"/>
              <a:chOff x="1059307" y="2112767"/>
              <a:chExt cx="1618398" cy="1618397"/>
            </a:xfrm>
          </p:grpSpPr>
          <p:sp>
            <p:nvSpPr>
              <p:cNvPr id="35" name="椭圆 51">
                <a:extLst>
                  <a:ext uri="{FF2B5EF4-FFF2-40B4-BE49-F238E27FC236}">
                    <a16:creationId xmlns:a16="http://schemas.microsoft.com/office/drawing/2014/main" xmlns="" id="{EF1775A6-29AA-4192-A27C-F1FE7669CDEF}"/>
                  </a:ext>
                </a:extLst>
              </p:cNvPr>
              <p:cNvSpPr/>
              <p:nvPr/>
            </p:nvSpPr>
            <p:spPr>
              <a:xfrm>
                <a:off x="1059307" y="2112767"/>
                <a:ext cx="1618398" cy="161839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baseline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00">
                  <a:latin typeface="+mn-ea"/>
                </a:endParaRPr>
              </a:p>
            </p:txBody>
          </p:sp>
          <p:sp>
            <p:nvSpPr>
              <p:cNvPr id="39" name="椭圆 51">
                <a:extLst>
                  <a:ext uri="{FF2B5EF4-FFF2-40B4-BE49-F238E27FC236}">
                    <a16:creationId xmlns:a16="http://schemas.microsoft.com/office/drawing/2014/main" xmlns="" id="{CC3B9CCC-0DD7-4B7B-9B51-FAB2915DA7F4}"/>
                  </a:ext>
                </a:extLst>
              </p:cNvPr>
              <p:cNvSpPr/>
              <p:nvPr/>
            </p:nvSpPr>
            <p:spPr>
              <a:xfrm>
                <a:off x="1240821" y="2294280"/>
                <a:ext cx="1255370" cy="1255370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 l="-25000" r="-25000"/>
                </a:stretch>
              </a:blip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baseline="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500" dirty="0">
                  <a:latin typeface="+mn-ea"/>
                </a:endParaRP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49931075-FE85-415C-AD8C-3BF83709583D}"/>
                </a:ext>
              </a:extLst>
            </p:cNvPr>
            <p:cNvGrpSpPr/>
            <p:nvPr/>
          </p:nvGrpSpPr>
          <p:grpSpPr>
            <a:xfrm>
              <a:off x="2521155" y="2765416"/>
              <a:ext cx="313099" cy="313099"/>
              <a:chOff x="2155495" y="2169751"/>
              <a:chExt cx="462324" cy="462324"/>
            </a:xfrm>
          </p:grpSpPr>
          <p:sp>
            <p:nvSpPr>
              <p:cNvPr id="37" name="椭圆 56">
                <a:extLst>
                  <a:ext uri="{FF2B5EF4-FFF2-40B4-BE49-F238E27FC236}">
                    <a16:creationId xmlns:a16="http://schemas.microsoft.com/office/drawing/2014/main" xmlns="" id="{98FF20A0-44F0-411E-A998-E76AAC9358F5}"/>
                  </a:ext>
                </a:extLst>
              </p:cNvPr>
              <p:cNvSpPr/>
              <p:nvPr/>
            </p:nvSpPr>
            <p:spPr>
              <a:xfrm>
                <a:off x="2155495" y="2169751"/>
                <a:ext cx="462324" cy="462324"/>
              </a:xfrm>
              <a:prstGeom prst="ellipse">
                <a:avLst/>
              </a:prstGeom>
              <a:solidFill>
                <a:srgbClr val="3B4350"/>
              </a:solidFill>
              <a:ln w="12700" cap="flat">
                <a:noFill/>
                <a:miter lim="400000"/>
              </a:ln>
              <a:effectLst>
                <a:outerShdw blurRad="292100" dist="110334" dir="5400000" rotWithShape="0">
                  <a:srgbClr val="475D84">
                    <a:alpha val="21640"/>
                  </a:srgbClr>
                </a:outerShdw>
              </a:effec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/>
                <a:endParaRPr sz="1500">
                  <a:solidFill>
                    <a:srgbClr val="FFFFFF"/>
                  </a:solidFill>
                  <a:latin typeface="+mn-ea"/>
                </a:endParaRPr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xmlns="" id="{A2CBC422-464A-4CB0-9842-24897FDEB34C}"/>
                  </a:ext>
                </a:extLst>
              </p:cNvPr>
              <p:cNvSpPr/>
              <p:nvPr/>
            </p:nvSpPr>
            <p:spPr>
              <a:xfrm>
                <a:off x="2338327" y="2352583"/>
                <a:ext cx="96658" cy="966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2107"/>
                    </a:moveTo>
                    <a:lnTo>
                      <a:pt x="12147" y="12107"/>
                    </a:lnTo>
                    <a:lnTo>
                      <a:pt x="12147" y="21600"/>
                    </a:lnTo>
                    <a:lnTo>
                      <a:pt x="9171" y="21600"/>
                    </a:lnTo>
                    <a:lnTo>
                      <a:pt x="9171" y="12107"/>
                    </a:lnTo>
                    <a:lnTo>
                      <a:pt x="0" y="12107"/>
                    </a:lnTo>
                    <a:lnTo>
                      <a:pt x="0" y="9171"/>
                    </a:lnTo>
                    <a:lnTo>
                      <a:pt x="9171" y="9171"/>
                    </a:lnTo>
                    <a:lnTo>
                      <a:pt x="9171" y="0"/>
                    </a:lnTo>
                    <a:lnTo>
                      <a:pt x="12147" y="0"/>
                    </a:lnTo>
                    <a:lnTo>
                      <a:pt x="12147" y="9171"/>
                    </a:lnTo>
                    <a:lnTo>
                      <a:pt x="21600" y="9171"/>
                    </a:lnTo>
                    <a:lnTo>
                      <a:pt x="21600" y="12107"/>
                    </a:ln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60" tIns="22860" rIns="22860" bIns="22860" numCol="1" anchor="ctr">
                <a:noAutofit/>
              </a:bodyPr>
              <a:lstStyle/>
              <a:p>
                <a:pPr defTabSz="419847"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800"/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184FA292-13C1-4115-AA97-22B8E243D8D7}"/>
              </a:ext>
            </a:extLst>
          </p:cNvPr>
          <p:cNvSpPr/>
          <p:nvPr/>
        </p:nvSpPr>
        <p:spPr>
          <a:xfrm>
            <a:off x="2343005" y="2393290"/>
            <a:ext cx="1151309" cy="2854779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bg1"/>
                </a:solidFill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3B266A0D-D3A9-412B-9AB7-D5CD7E48E14F}"/>
              </a:ext>
            </a:extLst>
          </p:cNvPr>
          <p:cNvSpPr/>
          <p:nvPr/>
        </p:nvSpPr>
        <p:spPr>
          <a:xfrm>
            <a:off x="3620715" y="2393290"/>
            <a:ext cx="1151309" cy="2854779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bg1"/>
                </a:solidFill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274E1E6E-1465-4B2A-8D26-F89D3BD368C7}"/>
              </a:ext>
            </a:extLst>
          </p:cNvPr>
          <p:cNvSpPr/>
          <p:nvPr/>
        </p:nvSpPr>
        <p:spPr>
          <a:xfrm>
            <a:off x="4898426" y="2393290"/>
            <a:ext cx="1151309" cy="2854779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solidFill>
                  <a:schemeClr val="bg1"/>
                </a:solidFill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787FAD7-F4CE-4970-9AF7-6000FFA8BDA0}"/>
              </a:ext>
            </a:extLst>
          </p:cNvPr>
          <p:cNvSpPr/>
          <p:nvPr/>
        </p:nvSpPr>
        <p:spPr>
          <a:xfrm>
            <a:off x="5061857" y="5828294"/>
            <a:ext cx="1234582" cy="2662564"/>
          </a:xfrm>
          <a:prstGeom prst="rect">
            <a:avLst/>
          </a:prstGeom>
          <a:blipFill dpi="0" rotWithShape="1">
            <a:blip r:embed="rId4"/>
            <a:srcRect/>
            <a:stretch>
              <a:fillRect l="-12989" r="-12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4ABCE647-76C0-4DA2-95D0-7EC683169558}"/>
              </a:ext>
            </a:extLst>
          </p:cNvPr>
          <p:cNvSpPr/>
          <p:nvPr/>
        </p:nvSpPr>
        <p:spPr>
          <a:xfrm>
            <a:off x="596609" y="644155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2DFFBF22-8DE9-49AF-B320-5A2E5D9920AB}"/>
              </a:ext>
            </a:extLst>
          </p:cNvPr>
          <p:cNvSpPr/>
          <p:nvPr/>
        </p:nvSpPr>
        <p:spPr>
          <a:xfrm>
            <a:off x="596609" y="751077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xmlns="" id="{9B317641-EB69-430B-8A6B-C916174907D9}"/>
              </a:ext>
            </a:extLst>
          </p:cNvPr>
          <p:cNvSpPr/>
          <p:nvPr/>
        </p:nvSpPr>
        <p:spPr>
          <a:xfrm>
            <a:off x="1943716" y="644155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xmlns="" id="{5AD6891E-46C0-4C34-9CB4-F193B8009F47}"/>
              </a:ext>
            </a:extLst>
          </p:cNvPr>
          <p:cNvSpPr/>
          <p:nvPr/>
        </p:nvSpPr>
        <p:spPr>
          <a:xfrm>
            <a:off x="1943716" y="751077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xmlns="" id="{47413B4D-0625-49C8-9A83-C4605B40365B}"/>
              </a:ext>
            </a:extLst>
          </p:cNvPr>
          <p:cNvSpPr/>
          <p:nvPr/>
        </p:nvSpPr>
        <p:spPr>
          <a:xfrm>
            <a:off x="3396959" y="644155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xmlns="" id="{D07EDE46-8BC7-4957-A980-C4BB03D32C7E}"/>
              </a:ext>
            </a:extLst>
          </p:cNvPr>
          <p:cNvSpPr/>
          <p:nvPr/>
        </p:nvSpPr>
        <p:spPr>
          <a:xfrm>
            <a:off x="3396959" y="751077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29811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9" grpId="0"/>
      <p:bldP spid="60" grpId="0" animBg="1"/>
      <p:bldP spid="40" grpId="0"/>
      <p:bldP spid="41" grpId="0"/>
      <p:bldP spid="42" grpId="0"/>
      <p:bldP spid="1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6E2C0D2C-3703-4F3B-8FC9-90E2241E88B8}"/>
              </a:ext>
            </a:extLst>
          </p:cNvPr>
          <p:cNvGrpSpPr/>
          <p:nvPr/>
        </p:nvGrpSpPr>
        <p:grpSpPr>
          <a:xfrm>
            <a:off x="521794" y="2218811"/>
            <a:ext cx="1796863" cy="4614168"/>
            <a:chOff x="2210354" y="2117988"/>
            <a:chExt cx="2196773" cy="2196773"/>
          </a:xfrm>
        </p:grpSpPr>
        <p:sp>
          <p:nvSpPr>
            <p:cNvPr id="36" name="椭圆 35">
              <a:extLst>
                <a:ext uri="{FF2B5EF4-FFF2-40B4-BE49-F238E27FC236}">
                  <a16:creationId xmlns:a16="http://schemas.microsoft.com/office/drawing/2014/main" xmlns="" id="{5349F568-0568-4E0F-9BAF-3C6BBC89908E}"/>
                </a:ext>
              </a:extLst>
            </p:cNvPr>
            <p:cNvSpPr/>
            <p:nvPr/>
          </p:nvSpPr>
          <p:spPr>
            <a:xfrm>
              <a:off x="2278518" y="2186152"/>
              <a:ext cx="2060448" cy="2060448"/>
            </a:xfrm>
            <a:prstGeom prst="ellipse">
              <a:avLst/>
            </a:prstGeom>
            <a:solidFill>
              <a:srgbClr val="3B4350"/>
            </a:solidFill>
            <a:ln w="12700" cap="flat">
              <a:noFill/>
              <a:miter lim="400000"/>
            </a:ln>
            <a:effectLst>
              <a:outerShdw blurRad="292100" dist="110334" dir="5400000" rotWithShape="0">
                <a:srgbClr val="475D84">
                  <a:alpha val="2164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/>
              <a:endParaRPr lang="zh-CN" altLang="en-US" sz="15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ABA22769-B416-4944-9D3F-4153426C6169}"/>
                </a:ext>
              </a:extLst>
            </p:cNvPr>
            <p:cNvSpPr/>
            <p:nvPr/>
          </p:nvSpPr>
          <p:spPr>
            <a:xfrm>
              <a:off x="2506023" y="2653659"/>
              <a:ext cx="1605443" cy="205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sz="22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精神文化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xmlns="" id="{411F454E-BEB6-411F-894D-40A1BF543074}"/>
                </a:ext>
              </a:extLst>
            </p:cNvPr>
            <p:cNvSpPr/>
            <p:nvPr/>
          </p:nvSpPr>
          <p:spPr>
            <a:xfrm>
              <a:off x="2472176" y="2992213"/>
              <a:ext cx="1673133" cy="703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思源宋体" panose="02020400000000000000" pitchFamily="18" charset="-122"/>
                  <a:ea typeface="思源宋体" panose="02020400000000000000" pitchFamily="18" charset="-122"/>
                </a:rPr>
                <a:t>点击这里，输入您的文本文字，更改文字颜色或者大小。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xmlns="" id="{9FE8C60B-3501-4EBB-B9B4-10F06F5CD049}"/>
                </a:ext>
              </a:extLst>
            </p:cNvPr>
            <p:cNvGrpSpPr/>
            <p:nvPr/>
          </p:nvGrpSpPr>
          <p:grpSpPr>
            <a:xfrm>
              <a:off x="2210354" y="2117988"/>
              <a:ext cx="2196773" cy="2196773"/>
              <a:chOff x="2210354" y="2117988"/>
              <a:chExt cx="2196773" cy="2196773"/>
            </a:xfrm>
          </p:grpSpPr>
          <p:sp>
            <p:nvSpPr>
              <p:cNvPr id="40" name="弧形 39">
                <a:extLst>
                  <a:ext uri="{FF2B5EF4-FFF2-40B4-BE49-F238E27FC236}">
                    <a16:creationId xmlns:a16="http://schemas.microsoft.com/office/drawing/2014/main" xmlns="" id="{8C46251F-8098-45E8-8057-8C5249298A8B}"/>
                  </a:ext>
                </a:extLst>
              </p:cNvPr>
              <p:cNvSpPr/>
              <p:nvPr/>
            </p:nvSpPr>
            <p:spPr>
              <a:xfrm rot="27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  <p:sp>
            <p:nvSpPr>
              <p:cNvPr id="41" name="弧形 40">
                <a:extLst>
                  <a:ext uri="{FF2B5EF4-FFF2-40B4-BE49-F238E27FC236}">
                    <a16:creationId xmlns:a16="http://schemas.microsoft.com/office/drawing/2014/main" xmlns="" id="{E4743099-36A3-4346-8975-5B79E9A29828}"/>
                  </a:ext>
                </a:extLst>
              </p:cNvPr>
              <p:cNvSpPr/>
              <p:nvPr/>
            </p:nvSpPr>
            <p:spPr>
              <a:xfrm rot="135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</p:grp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149B328E-6840-43C3-9DBA-F9072F815DFA}"/>
              </a:ext>
            </a:extLst>
          </p:cNvPr>
          <p:cNvGrpSpPr/>
          <p:nvPr/>
        </p:nvGrpSpPr>
        <p:grpSpPr>
          <a:xfrm>
            <a:off x="2513880" y="3875053"/>
            <a:ext cx="1796863" cy="4614168"/>
            <a:chOff x="2210354" y="2117988"/>
            <a:chExt cx="2196773" cy="2196773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95341C44-9983-44F1-BC22-7ADB56E84127}"/>
                </a:ext>
              </a:extLst>
            </p:cNvPr>
            <p:cNvSpPr/>
            <p:nvPr/>
          </p:nvSpPr>
          <p:spPr>
            <a:xfrm>
              <a:off x="2278518" y="2186152"/>
              <a:ext cx="2060448" cy="2060448"/>
            </a:xfrm>
            <a:prstGeom prst="ellipse">
              <a:avLst/>
            </a:prstGeom>
            <a:solidFill>
              <a:srgbClr val="3B4350"/>
            </a:solidFill>
            <a:ln w="12700" cap="flat">
              <a:noFill/>
              <a:miter lim="400000"/>
            </a:ln>
            <a:effectLst>
              <a:outerShdw blurRad="292100" dist="110334" dir="5400000" rotWithShape="0">
                <a:srgbClr val="475D84">
                  <a:alpha val="2164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/>
              <a:endParaRPr lang="zh-CN" altLang="en-US" sz="15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E1FEC49A-527E-47B5-906A-C3D4AA1681ED}"/>
                </a:ext>
              </a:extLst>
            </p:cNvPr>
            <p:cNvSpPr/>
            <p:nvPr/>
          </p:nvSpPr>
          <p:spPr>
            <a:xfrm>
              <a:off x="2506023" y="2653659"/>
              <a:ext cx="1605443" cy="205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sz="22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精神文化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C302DA21-D3A5-4710-919C-FC216FDDC5C9}"/>
                </a:ext>
              </a:extLst>
            </p:cNvPr>
            <p:cNvSpPr/>
            <p:nvPr/>
          </p:nvSpPr>
          <p:spPr>
            <a:xfrm>
              <a:off x="2472176" y="2992213"/>
              <a:ext cx="1673133" cy="703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思源宋体" panose="02020400000000000000" pitchFamily="18" charset="-122"/>
                  <a:ea typeface="思源宋体" panose="02020400000000000000" pitchFamily="18" charset="-122"/>
                </a:rPr>
                <a:t>点击这里，输入您的文本文字，更改文字颜色或者大小。</a:t>
              </a: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xmlns="" id="{ACE2DCD5-E91D-4A6A-8788-3068F264615B}"/>
                </a:ext>
              </a:extLst>
            </p:cNvPr>
            <p:cNvGrpSpPr/>
            <p:nvPr/>
          </p:nvGrpSpPr>
          <p:grpSpPr>
            <a:xfrm>
              <a:off x="2210354" y="2117988"/>
              <a:ext cx="2196773" cy="2196773"/>
              <a:chOff x="2210354" y="2117988"/>
              <a:chExt cx="2196773" cy="2196773"/>
            </a:xfrm>
          </p:grpSpPr>
          <p:sp>
            <p:nvSpPr>
              <p:cNvPr id="47" name="弧形 46">
                <a:extLst>
                  <a:ext uri="{FF2B5EF4-FFF2-40B4-BE49-F238E27FC236}">
                    <a16:creationId xmlns:a16="http://schemas.microsoft.com/office/drawing/2014/main" xmlns="" id="{BA4F98A6-45F8-470C-B205-BDFB723B2980}"/>
                  </a:ext>
                </a:extLst>
              </p:cNvPr>
              <p:cNvSpPr/>
              <p:nvPr/>
            </p:nvSpPr>
            <p:spPr>
              <a:xfrm rot="27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  <p:sp>
            <p:nvSpPr>
              <p:cNvPr id="48" name="弧形 47">
                <a:extLst>
                  <a:ext uri="{FF2B5EF4-FFF2-40B4-BE49-F238E27FC236}">
                    <a16:creationId xmlns:a16="http://schemas.microsoft.com/office/drawing/2014/main" xmlns="" id="{0E8BD991-F28F-456B-8DDA-4F1EB62426C2}"/>
                  </a:ext>
                </a:extLst>
              </p:cNvPr>
              <p:cNvSpPr/>
              <p:nvPr/>
            </p:nvSpPr>
            <p:spPr>
              <a:xfrm rot="135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8BA91503-E4C6-451B-A62E-229156792E3F}"/>
              </a:ext>
            </a:extLst>
          </p:cNvPr>
          <p:cNvGrpSpPr/>
          <p:nvPr/>
        </p:nvGrpSpPr>
        <p:grpSpPr>
          <a:xfrm>
            <a:off x="4505966" y="2218811"/>
            <a:ext cx="1796863" cy="4614168"/>
            <a:chOff x="2210354" y="2117988"/>
            <a:chExt cx="2196773" cy="2196773"/>
          </a:xfrm>
        </p:grpSpPr>
        <p:sp>
          <p:nvSpPr>
            <p:cNvPr id="50" name="椭圆 49">
              <a:extLst>
                <a:ext uri="{FF2B5EF4-FFF2-40B4-BE49-F238E27FC236}">
                  <a16:creationId xmlns:a16="http://schemas.microsoft.com/office/drawing/2014/main" xmlns="" id="{D771BDB6-4EFC-4CC2-8F9B-94AC3DC95208}"/>
                </a:ext>
              </a:extLst>
            </p:cNvPr>
            <p:cNvSpPr/>
            <p:nvPr/>
          </p:nvSpPr>
          <p:spPr>
            <a:xfrm>
              <a:off x="2278518" y="2186152"/>
              <a:ext cx="2060448" cy="2060448"/>
            </a:xfrm>
            <a:prstGeom prst="ellipse">
              <a:avLst/>
            </a:prstGeom>
            <a:solidFill>
              <a:srgbClr val="3B4350"/>
            </a:solidFill>
            <a:ln w="12700" cap="flat">
              <a:noFill/>
              <a:miter lim="400000"/>
            </a:ln>
            <a:effectLst>
              <a:outerShdw blurRad="292100" dist="110334" dir="5400000" rotWithShape="0">
                <a:srgbClr val="475D84">
                  <a:alpha val="21640"/>
                </a:srgbClr>
              </a:outerShdw>
            </a:effectLst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/>
              <a:endParaRPr lang="zh-CN" altLang="en-US" sz="15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xmlns="" id="{FCACCBB4-427C-4ACA-B544-7DCABD10E28E}"/>
                </a:ext>
              </a:extLst>
            </p:cNvPr>
            <p:cNvSpPr/>
            <p:nvPr/>
          </p:nvSpPr>
          <p:spPr>
            <a:xfrm>
              <a:off x="2506023" y="2653659"/>
              <a:ext cx="1605443" cy="2051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zh-CN" altLang="en-US" sz="2200" dirty="0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精神文化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02F59E65-9C6D-494A-9327-07017CC53ABC}"/>
                </a:ext>
              </a:extLst>
            </p:cNvPr>
            <p:cNvSpPr/>
            <p:nvPr/>
          </p:nvSpPr>
          <p:spPr>
            <a:xfrm>
              <a:off x="2472176" y="2992213"/>
              <a:ext cx="1673133" cy="703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500" dirty="0">
                  <a:solidFill>
                    <a:schemeClr val="bg1"/>
                  </a:solidFill>
                  <a:latin typeface="思源宋体" panose="02020400000000000000" pitchFamily="18" charset="-122"/>
                  <a:ea typeface="思源宋体" panose="02020400000000000000" pitchFamily="18" charset="-122"/>
                </a:rPr>
                <a:t>点击这里，输入您的文本文字，更改文字颜色或者大小。</a:t>
              </a: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xmlns="" id="{2A023FD4-01E9-4C68-9F02-5611D749EACD}"/>
                </a:ext>
              </a:extLst>
            </p:cNvPr>
            <p:cNvGrpSpPr/>
            <p:nvPr/>
          </p:nvGrpSpPr>
          <p:grpSpPr>
            <a:xfrm>
              <a:off x="2210354" y="2117988"/>
              <a:ext cx="2196773" cy="2196773"/>
              <a:chOff x="2210354" y="2117988"/>
              <a:chExt cx="2196773" cy="2196773"/>
            </a:xfrm>
          </p:grpSpPr>
          <p:sp>
            <p:nvSpPr>
              <p:cNvPr id="54" name="弧形 53">
                <a:extLst>
                  <a:ext uri="{FF2B5EF4-FFF2-40B4-BE49-F238E27FC236}">
                    <a16:creationId xmlns:a16="http://schemas.microsoft.com/office/drawing/2014/main" xmlns="" id="{BD4627F2-DBF0-4E54-9C86-7B6035796323}"/>
                  </a:ext>
                </a:extLst>
              </p:cNvPr>
              <p:cNvSpPr/>
              <p:nvPr/>
            </p:nvSpPr>
            <p:spPr>
              <a:xfrm rot="27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  <p:sp>
            <p:nvSpPr>
              <p:cNvPr id="55" name="弧形 54">
                <a:extLst>
                  <a:ext uri="{FF2B5EF4-FFF2-40B4-BE49-F238E27FC236}">
                    <a16:creationId xmlns:a16="http://schemas.microsoft.com/office/drawing/2014/main" xmlns="" id="{1CD72288-1B48-4E94-8BC4-E6ED31619B3B}"/>
                  </a:ext>
                </a:extLst>
              </p:cNvPr>
              <p:cNvSpPr/>
              <p:nvPr/>
            </p:nvSpPr>
            <p:spPr>
              <a:xfrm rot="13500000">
                <a:off x="2210354" y="2117988"/>
                <a:ext cx="2196773" cy="2196773"/>
              </a:xfrm>
              <a:prstGeom prst="arc">
                <a:avLst/>
              </a:prstGeom>
              <a:ln w="31750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94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zh-CN" altLang="en-US" sz="2200">
                  <a:solidFill>
                    <a:schemeClr val="bg1"/>
                  </a:solidFill>
                  <a:latin typeface="Arial"/>
                  <a:ea typeface="微软雅黑 Light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DDB8D6C-2FD2-4397-A3D8-691DC51BCDEF}"/>
              </a:ext>
            </a:extLst>
          </p:cNvPr>
          <p:cNvGrpSpPr/>
          <p:nvPr/>
        </p:nvGrpSpPr>
        <p:grpSpPr>
          <a:xfrm>
            <a:off x="2616655" y="2012648"/>
            <a:ext cx="1624693" cy="1446591"/>
            <a:chOff x="8352691" y="1596571"/>
            <a:chExt cx="2888343" cy="1654629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xmlns="" id="{661410D2-4A91-440C-9D46-06E6C793F63D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1596571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xmlns="" id="{F78286C1-1C85-47D2-BC83-5507A117FDE3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3251200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5B815252-EEDD-4927-A827-6902824A9B7F}"/>
              </a:ext>
            </a:extLst>
          </p:cNvPr>
          <p:cNvGrpSpPr/>
          <p:nvPr/>
        </p:nvGrpSpPr>
        <p:grpSpPr>
          <a:xfrm>
            <a:off x="649061" y="7107163"/>
            <a:ext cx="1624693" cy="1446591"/>
            <a:chOff x="8352691" y="1596571"/>
            <a:chExt cx="2888343" cy="1654629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xmlns="" id="{6E8A8900-357F-4F67-B29F-EE55A07BB0B2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1596571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xmlns="" id="{C33ABD39-F3FA-48FF-A7F3-3E995890408D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3251200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2A583885-7B6E-4E6E-AADF-DD3D5DB12437}"/>
              </a:ext>
            </a:extLst>
          </p:cNvPr>
          <p:cNvGrpSpPr/>
          <p:nvPr/>
        </p:nvGrpSpPr>
        <p:grpSpPr>
          <a:xfrm>
            <a:off x="4584247" y="7107163"/>
            <a:ext cx="1624693" cy="1446591"/>
            <a:chOff x="8352691" y="1596571"/>
            <a:chExt cx="2888343" cy="1654629"/>
          </a:xfrm>
        </p:grpSpPr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xmlns="" id="{AAAA9B39-86AD-4E57-BE52-65368109B23B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1596571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xmlns="" id="{A390B124-1FFA-4C58-8CA6-378C4A5EB9A8}"/>
                </a:ext>
              </a:extLst>
            </p:cNvPr>
            <p:cNvCxnSpPr>
              <a:cxnSpLocks/>
            </p:cNvCxnSpPr>
            <p:nvPr/>
          </p:nvCxnSpPr>
          <p:spPr>
            <a:xfrm>
              <a:off x="8352691" y="3251200"/>
              <a:ext cx="288834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矩形: 圆角 65">
            <a:extLst>
              <a:ext uri="{FF2B5EF4-FFF2-40B4-BE49-F238E27FC236}">
                <a16:creationId xmlns:a16="http://schemas.microsoft.com/office/drawing/2014/main" xmlns="" id="{D55CBE00-EA71-4F29-995C-3E7BD4E241E3}"/>
              </a:ext>
            </a:extLst>
          </p:cNvPr>
          <p:cNvSpPr/>
          <p:nvPr/>
        </p:nvSpPr>
        <p:spPr>
          <a:xfrm>
            <a:off x="843067" y="7510778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xmlns="" id="{3FBB5F09-5751-4409-A2B3-A2C6B0883190}"/>
              </a:ext>
            </a:extLst>
          </p:cNvPr>
          <p:cNvSpPr/>
          <p:nvPr/>
        </p:nvSpPr>
        <p:spPr>
          <a:xfrm>
            <a:off x="2867810" y="2479160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xmlns="" id="{807C3ACF-B9D7-40D6-B8CB-DFB23A54C060}"/>
              </a:ext>
            </a:extLst>
          </p:cNvPr>
          <p:cNvSpPr/>
          <p:nvPr/>
        </p:nvSpPr>
        <p:spPr>
          <a:xfrm>
            <a:off x="4876225" y="7552709"/>
            <a:ext cx="1167830" cy="602943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</p:spTree>
    <p:extLst>
      <p:ext uri="{BB962C8B-B14F-4D97-AF65-F5344CB8AC3E}">
        <p14:creationId xmlns:p14="http://schemas.microsoft.com/office/powerpoint/2010/main" val="21756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6" grpId="0" animBg="1"/>
      <p:bldP spid="67" grpId="0" animBg="1"/>
      <p:bldP spid="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平行四边形 8">
            <a:extLst>
              <a:ext uri="{FF2B5EF4-FFF2-40B4-BE49-F238E27FC236}">
                <a16:creationId xmlns:a16="http://schemas.microsoft.com/office/drawing/2014/main" xmlns="" id="{AB56B761-4F3C-4A98-A8D4-67770199EC59}"/>
              </a:ext>
            </a:extLst>
          </p:cNvPr>
          <p:cNvSpPr/>
          <p:nvPr/>
        </p:nvSpPr>
        <p:spPr>
          <a:xfrm>
            <a:off x="481311" y="1951062"/>
            <a:ext cx="1143000" cy="2977040"/>
          </a:xfrm>
          <a:prstGeom prst="parallelogram">
            <a:avLst/>
          </a:prstGeom>
          <a:blipFill dpi="0" rotWithShape="1">
            <a:blip r:embed="rId3"/>
            <a:srcRect/>
            <a:stretch>
              <a:fillRect l="-26071" r="-26071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D8595B16-E934-46AE-B932-B67622F3F1AE}"/>
              </a:ext>
            </a:extLst>
          </p:cNvPr>
          <p:cNvCxnSpPr>
            <a:cxnSpLocks/>
          </p:cNvCxnSpPr>
          <p:nvPr/>
        </p:nvCxnSpPr>
        <p:spPr>
          <a:xfrm flipH="1">
            <a:off x="1493683" y="2013958"/>
            <a:ext cx="277586" cy="2851249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98F646C-7F58-4364-BD93-320F3A5E6389}"/>
              </a:ext>
            </a:extLst>
          </p:cNvPr>
          <p:cNvGrpSpPr/>
          <p:nvPr/>
        </p:nvGrpSpPr>
        <p:grpSpPr>
          <a:xfrm>
            <a:off x="1975612" y="2386127"/>
            <a:ext cx="2000396" cy="2121068"/>
            <a:chOff x="3207398" y="1556684"/>
            <a:chExt cx="4165859" cy="1468432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3925C30F-BE97-4517-BEE8-F26F068A71E0}"/>
                </a:ext>
              </a:extLst>
            </p:cNvPr>
            <p:cNvSpPr/>
            <p:nvPr/>
          </p:nvSpPr>
          <p:spPr>
            <a:xfrm>
              <a:off x="3207398" y="2237464"/>
              <a:ext cx="4165859" cy="78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xmlns="" id="{9F52EE85-1AA5-4DD3-B726-32946E3309D1}"/>
                </a:ext>
              </a:extLst>
            </p:cNvPr>
            <p:cNvSpPr/>
            <p:nvPr/>
          </p:nvSpPr>
          <p:spPr>
            <a:xfrm>
              <a:off x="3501757" y="1556684"/>
              <a:ext cx="1650816" cy="417422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</p:grpSp>
      <p:sp>
        <p:nvSpPr>
          <p:cNvPr id="38" name="平行四边形 37">
            <a:extLst>
              <a:ext uri="{FF2B5EF4-FFF2-40B4-BE49-F238E27FC236}">
                <a16:creationId xmlns:a16="http://schemas.microsoft.com/office/drawing/2014/main" xmlns="" id="{F82DC63D-7FF5-4FE0-8389-748369AB937E}"/>
              </a:ext>
            </a:extLst>
          </p:cNvPr>
          <p:cNvSpPr/>
          <p:nvPr/>
        </p:nvSpPr>
        <p:spPr>
          <a:xfrm>
            <a:off x="481311" y="5494161"/>
            <a:ext cx="1143000" cy="2977040"/>
          </a:xfrm>
          <a:prstGeom prst="parallelogram">
            <a:avLst/>
          </a:prstGeom>
          <a:blipFill dpi="0" rotWithShape="1">
            <a:blip r:embed="rId4"/>
            <a:srcRect/>
            <a:stretch>
              <a:fillRect l="-26071" r="-26071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xmlns="" id="{63093169-7D02-4B63-A2DA-02CB65830908}"/>
              </a:ext>
            </a:extLst>
          </p:cNvPr>
          <p:cNvCxnSpPr>
            <a:cxnSpLocks/>
          </p:cNvCxnSpPr>
          <p:nvPr/>
        </p:nvCxnSpPr>
        <p:spPr>
          <a:xfrm flipH="1">
            <a:off x="1493683" y="5557057"/>
            <a:ext cx="277586" cy="2851249"/>
          </a:xfrm>
          <a:prstGeom prst="line">
            <a:avLst/>
          </a:prstGeom>
          <a:ln>
            <a:solidFill>
              <a:srgbClr val="3B43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10748D27-59E7-4DEA-8E97-3E6CDF9A6B12}"/>
              </a:ext>
            </a:extLst>
          </p:cNvPr>
          <p:cNvGrpSpPr/>
          <p:nvPr/>
        </p:nvGrpSpPr>
        <p:grpSpPr>
          <a:xfrm>
            <a:off x="1975612" y="5929227"/>
            <a:ext cx="2000396" cy="2121068"/>
            <a:chOff x="3207398" y="1556684"/>
            <a:chExt cx="4165859" cy="1468432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25ECF196-80F0-4329-92F1-0D84C055CAC8}"/>
                </a:ext>
              </a:extLst>
            </p:cNvPr>
            <p:cNvSpPr/>
            <p:nvPr/>
          </p:nvSpPr>
          <p:spPr>
            <a:xfrm>
              <a:off x="3207398" y="2237464"/>
              <a:ext cx="4165859" cy="78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xmlns="" id="{386536E2-77F3-49D8-9FF9-84A4FE35FADE}"/>
                </a:ext>
              </a:extLst>
            </p:cNvPr>
            <p:cNvSpPr/>
            <p:nvPr/>
          </p:nvSpPr>
          <p:spPr>
            <a:xfrm>
              <a:off x="3501757" y="1556684"/>
              <a:ext cx="1650816" cy="417422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532D27BF-85B4-4D7F-A74D-4AE6E601CCF0}"/>
              </a:ext>
            </a:extLst>
          </p:cNvPr>
          <p:cNvGrpSpPr/>
          <p:nvPr/>
        </p:nvGrpSpPr>
        <p:grpSpPr>
          <a:xfrm>
            <a:off x="4253448" y="2386127"/>
            <a:ext cx="2000396" cy="2121068"/>
            <a:chOff x="3207398" y="1556684"/>
            <a:chExt cx="4165859" cy="1468432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BBF2CA13-6D80-45A9-97CC-9182D657C84B}"/>
                </a:ext>
              </a:extLst>
            </p:cNvPr>
            <p:cNvSpPr/>
            <p:nvPr/>
          </p:nvSpPr>
          <p:spPr>
            <a:xfrm>
              <a:off x="3207398" y="2237464"/>
              <a:ext cx="4165859" cy="78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xmlns="" id="{CBC80FFC-27C6-4D37-8BCE-C5DE16911694}"/>
                </a:ext>
              </a:extLst>
            </p:cNvPr>
            <p:cNvSpPr/>
            <p:nvPr/>
          </p:nvSpPr>
          <p:spPr>
            <a:xfrm>
              <a:off x="3501757" y="1556684"/>
              <a:ext cx="1650816" cy="417422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xmlns="" id="{8309F400-40F2-457C-A781-C0B8B5D838F3}"/>
              </a:ext>
            </a:extLst>
          </p:cNvPr>
          <p:cNvGrpSpPr/>
          <p:nvPr/>
        </p:nvGrpSpPr>
        <p:grpSpPr>
          <a:xfrm>
            <a:off x="4253448" y="5929227"/>
            <a:ext cx="2000396" cy="2121068"/>
            <a:chOff x="3207398" y="1556684"/>
            <a:chExt cx="4165859" cy="1468432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93A9B2E8-5B5C-460F-9EFA-8D0C7487A45B}"/>
                </a:ext>
              </a:extLst>
            </p:cNvPr>
            <p:cNvSpPr/>
            <p:nvPr/>
          </p:nvSpPr>
          <p:spPr>
            <a:xfrm>
              <a:off x="3207398" y="2237464"/>
              <a:ext cx="4165859" cy="78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2404" indent="-262404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500" dirty="0">
                  <a:latin typeface="思源宋体" panose="02020400000000000000" pitchFamily="18" charset="-122"/>
                  <a:ea typeface="思源宋体" panose="02020400000000000000" pitchFamily="18" charset="-122"/>
                  <a:cs typeface="+mn-ea"/>
                  <a:sym typeface="+mn-lt"/>
                </a:rPr>
                <a:t>点击这里，输入您的文本文字，更改文字颜色或者大小。</a:t>
              </a:r>
            </a:p>
          </p:txBody>
        </p:sp>
        <p:sp>
          <p:nvSpPr>
            <p:cNvPr id="48" name="矩形: 圆角 47">
              <a:extLst>
                <a:ext uri="{FF2B5EF4-FFF2-40B4-BE49-F238E27FC236}">
                  <a16:creationId xmlns:a16="http://schemas.microsoft.com/office/drawing/2014/main" xmlns="" id="{E906BB21-312C-4826-9125-D9A7D0A6F030}"/>
                </a:ext>
              </a:extLst>
            </p:cNvPr>
            <p:cNvSpPr/>
            <p:nvPr/>
          </p:nvSpPr>
          <p:spPr>
            <a:xfrm>
              <a:off x="3501757" y="1556684"/>
              <a:ext cx="1650816" cy="417422"/>
            </a:xfrm>
            <a:prstGeom prst="roundRect">
              <a:avLst>
                <a:gd name="adj" fmla="val 50000"/>
              </a:avLst>
            </a:prstGeom>
            <a:solidFill>
              <a:srgbClr val="3B4350"/>
            </a:solidFill>
            <a:ln>
              <a:noFill/>
            </a:ln>
            <a:effectLst>
              <a:outerShdw blurRad="355600" dist="38100" dir="21300000" sx="106000" sy="106000" algn="tl" rotWithShape="0">
                <a:prstClr val="black">
                  <a:alpha val="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关键词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07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9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pic>
        <p:nvPicPr>
          <p:cNvPr id="3075" name="Picture 3" descr="F:\6. Du lieu mau\Power Grid Pic\Lovepik_com-501259260-power-equipment-tower-power-grid-infrastruct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41328" b="-1"/>
          <a:stretch/>
        </p:blipFill>
        <p:spPr bwMode="auto">
          <a:xfrm>
            <a:off x="678" y="1138567"/>
            <a:ext cx="6857490" cy="775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nip Single Corner Rectangle 48"/>
          <p:cNvSpPr/>
          <p:nvPr/>
        </p:nvSpPr>
        <p:spPr>
          <a:xfrm>
            <a:off x="2453" y="1138569"/>
            <a:ext cx="6868924" cy="7863112"/>
          </a:xfrm>
          <a:custGeom>
            <a:avLst/>
            <a:gdLst>
              <a:gd name="connsiteX0" fmla="*/ 0 w 2492245"/>
              <a:gd name="connsiteY0" fmla="*/ 0 h 2232212"/>
              <a:gd name="connsiteX1" fmla="*/ 2120202 w 2492245"/>
              <a:gd name="connsiteY1" fmla="*/ 0 h 2232212"/>
              <a:gd name="connsiteX2" fmla="*/ 2492245 w 2492245"/>
              <a:gd name="connsiteY2" fmla="*/ 372043 h 2232212"/>
              <a:gd name="connsiteX3" fmla="*/ 2492245 w 2492245"/>
              <a:gd name="connsiteY3" fmla="*/ 2232212 h 2232212"/>
              <a:gd name="connsiteX4" fmla="*/ 0 w 2492245"/>
              <a:gd name="connsiteY4" fmla="*/ 2232212 h 2232212"/>
              <a:gd name="connsiteX5" fmla="*/ 0 w 2492245"/>
              <a:gd name="connsiteY5" fmla="*/ 0 h 2232212"/>
              <a:gd name="connsiteX0" fmla="*/ 0 w 2492245"/>
              <a:gd name="connsiteY0" fmla="*/ 26894 h 2259106"/>
              <a:gd name="connsiteX1" fmla="*/ 1299931 w 2492245"/>
              <a:gd name="connsiteY1" fmla="*/ 0 h 2259106"/>
              <a:gd name="connsiteX2" fmla="*/ 2492245 w 2492245"/>
              <a:gd name="connsiteY2" fmla="*/ 398937 h 2259106"/>
              <a:gd name="connsiteX3" fmla="*/ 2492245 w 2492245"/>
              <a:gd name="connsiteY3" fmla="*/ 2259106 h 2259106"/>
              <a:gd name="connsiteX4" fmla="*/ 0 w 2492245"/>
              <a:gd name="connsiteY4" fmla="*/ 2259106 h 2259106"/>
              <a:gd name="connsiteX5" fmla="*/ 0 w 2492245"/>
              <a:gd name="connsiteY5" fmla="*/ 26894 h 2259106"/>
              <a:gd name="connsiteX0" fmla="*/ 0 w 2492245"/>
              <a:gd name="connsiteY0" fmla="*/ 26894 h 2259106"/>
              <a:gd name="connsiteX1" fmla="*/ 1299931 w 2492245"/>
              <a:gd name="connsiteY1" fmla="*/ 0 h 2259106"/>
              <a:gd name="connsiteX2" fmla="*/ 2492245 w 2492245"/>
              <a:gd name="connsiteY2" fmla="*/ 1810878 h 2259106"/>
              <a:gd name="connsiteX3" fmla="*/ 2492245 w 2492245"/>
              <a:gd name="connsiteY3" fmla="*/ 2259106 h 2259106"/>
              <a:gd name="connsiteX4" fmla="*/ 0 w 2492245"/>
              <a:gd name="connsiteY4" fmla="*/ 2259106 h 2259106"/>
              <a:gd name="connsiteX5" fmla="*/ 0 w 2492245"/>
              <a:gd name="connsiteY5" fmla="*/ 26894 h 2259106"/>
              <a:gd name="connsiteX0" fmla="*/ 0 w 2492245"/>
              <a:gd name="connsiteY0" fmla="*/ 0 h 2232212"/>
              <a:gd name="connsiteX1" fmla="*/ 856178 w 2492245"/>
              <a:gd name="connsiteY1" fmla="*/ 0 h 2232212"/>
              <a:gd name="connsiteX2" fmla="*/ 2492245 w 2492245"/>
              <a:gd name="connsiteY2" fmla="*/ 1783984 h 2232212"/>
              <a:gd name="connsiteX3" fmla="*/ 2492245 w 2492245"/>
              <a:gd name="connsiteY3" fmla="*/ 2232212 h 2232212"/>
              <a:gd name="connsiteX4" fmla="*/ 0 w 2492245"/>
              <a:gd name="connsiteY4" fmla="*/ 2232212 h 2232212"/>
              <a:gd name="connsiteX5" fmla="*/ 0 w 2492245"/>
              <a:gd name="connsiteY5" fmla="*/ 0 h 2232212"/>
              <a:gd name="connsiteX0" fmla="*/ 0 w 2492245"/>
              <a:gd name="connsiteY0" fmla="*/ 0 h 2232212"/>
              <a:gd name="connsiteX1" fmla="*/ 1651712 w 2492245"/>
              <a:gd name="connsiteY1" fmla="*/ 0 h 2232212"/>
              <a:gd name="connsiteX2" fmla="*/ 2492245 w 2492245"/>
              <a:gd name="connsiteY2" fmla="*/ 1783984 h 2232212"/>
              <a:gd name="connsiteX3" fmla="*/ 2492245 w 2492245"/>
              <a:gd name="connsiteY3" fmla="*/ 2232212 h 2232212"/>
              <a:gd name="connsiteX4" fmla="*/ 0 w 2492245"/>
              <a:gd name="connsiteY4" fmla="*/ 2232212 h 2232212"/>
              <a:gd name="connsiteX5" fmla="*/ 0 w 2492245"/>
              <a:gd name="connsiteY5" fmla="*/ 0 h 2232212"/>
              <a:gd name="connsiteX0" fmla="*/ 0 w 2492245"/>
              <a:gd name="connsiteY0" fmla="*/ 0 h 2232212"/>
              <a:gd name="connsiteX1" fmla="*/ 1238034 w 2492245"/>
              <a:gd name="connsiteY1" fmla="*/ 0 h 2232212"/>
              <a:gd name="connsiteX2" fmla="*/ 2492245 w 2492245"/>
              <a:gd name="connsiteY2" fmla="*/ 1783984 h 2232212"/>
              <a:gd name="connsiteX3" fmla="*/ 2492245 w 2492245"/>
              <a:gd name="connsiteY3" fmla="*/ 2232212 h 2232212"/>
              <a:gd name="connsiteX4" fmla="*/ 0 w 2492245"/>
              <a:gd name="connsiteY4" fmla="*/ 2232212 h 2232212"/>
              <a:gd name="connsiteX5" fmla="*/ 0 w 2492245"/>
              <a:gd name="connsiteY5" fmla="*/ 0 h 2232212"/>
              <a:gd name="connsiteX0" fmla="*/ 0 w 4066690"/>
              <a:gd name="connsiteY0" fmla="*/ 0 h 2232212"/>
              <a:gd name="connsiteX1" fmla="*/ 1238034 w 4066690"/>
              <a:gd name="connsiteY1" fmla="*/ 0 h 2232212"/>
              <a:gd name="connsiteX2" fmla="*/ 4066690 w 4066690"/>
              <a:gd name="connsiteY2" fmla="*/ 2047027 h 2232212"/>
              <a:gd name="connsiteX3" fmla="*/ 2492245 w 4066690"/>
              <a:gd name="connsiteY3" fmla="*/ 2232212 h 2232212"/>
              <a:gd name="connsiteX4" fmla="*/ 0 w 4066690"/>
              <a:gd name="connsiteY4" fmla="*/ 2232212 h 2232212"/>
              <a:gd name="connsiteX5" fmla="*/ 0 w 4066690"/>
              <a:gd name="connsiteY5" fmla="*/ 0 h 2232212"/>
              <a:gd name="connsiteX0" fmla="*/ 0 w 4066690"/>
              <a:gd name="connsiteY0" fmla="*/ 0 h 2232212"/>
              <a:gd name="connsiteX1" fmla="*/ 1238034 w 4066690"/>
              <a:gd name="connsiteY1" fmla="*/ 0 h 2232212"/>
              <a:gd name="connsiteX2" fmla="*/ 4066690 w 4066690"/>
              <a:gd name="connsiteY2" fmla="*/ 2047027 h 2232212"/>
              <a:gd name="connsiteX3" fmla="*/ 4058616 w 4066690"/>
              <a:gd name="connsiteY3" fmla="*/ 2224360 h 2232212"/>
              <a:gd name="connsiteX4" fmla="*/ 0 w 4066690"/>
              <a:gd name="connsiteY4" fmla="*/ 2232212 h 2232212"/>
              <a:gd name="connsiteX5" fmla="*/ 0 w 4066690"/>
              <a:gd name="connsiteY5" fmla="*/ 0 h 2232212"/>
              <a:gd name="connsiteX0" fmla="*/ 0 w 4075706"/>
              <a:gd name="connsiteY0" fmla="*/ 0 h 2232212"/>
              <a:gd name="connsiteX1" fmla="*/ 1238034 w 4075706"/>
              <a:gd name="connsiteY1" fmla="*/ 0 h 2232212"/>
              <a:gd name="connsiteX2" fmla="*/ 4075706 w 4075706"/>
              <a:gd name="connsiteY2" fmla="*/ 1845361 h 2232212"/>
              <a:gd name="connsiteX3" fmla="*/ 4058616 w 4075706"/>
              <a:gd name="connsiteY3" fmla="*/ 2224360 h 2232212"/>
              <a:gd name="connsiteX4" fmla="*/ 0 w 4075706"/>
              <a:gd name="connsiteY4" fmla="*/ 2232212 h 2232212"/>
              <a:gd name="connsiteX5" fmla="*/ 0 w 4075706"/>
              <a:gd name="connsiteY5" fmla="*/ 0 h 2232212"/>
              <a:gd name="connsiteX0" fmla="*/ 0 w 4075706"/>
              <a:gd name="connsiteY0" fmla="*/ 0 h 2232212"/>
              <a:gd name="connsiteX1" fmla="*/ 1238034 w 4075706"/>
              <a:gd name="connsiteY1" fmla="*/ 0 h 2232212"/>
              <a:gd name="connsiteX2" fmla="*/ 4075706 w 4075706"/>
              <a:gd name="connsiteY2" fmla="*/ 1845361 h 2232212"/>
              <a:gd name="connsiteX3" fmla="*/ 4058616 w 4075706"/>
              <a:gd name="connsiteY3" fmla="*/ 2224360 h 2232212"/>
              <a:gd name="connsiteX4" fmla="*/ 0 w 4075706"/>
              <a:gd name="connsiteY4" fmla="*/ 2232212 h 2232212"/>
              <a:gd name="connsiteX5" fmla="*/ 0 w 4075706"/>
              <a:gd name="connsiteY5" fmla="*/ 0 h 2232212"/>
              <a:gd name="connsiteX0" fmla="*/ 0 w 4075706"/>
              <a:gd name="connsiteY0" fmla="*/ 0 h 2232212"/>
              <a:gd name="connsiteX1" fmla="*/ 1238034 w 4075706"/>
              <a:gd name="connsiteY1" fmla="*/ 0 h 2232212"/>
              <a:gd name="connsiteX2" fmla="*/ 4075706 w 4075706"/>
              <a:gd name="connsiteY2" fmla="*/ 1845361 h 2232212"/>
              <a:gd name="connsiteX3" fmla="*/ 4067793 w 4075706"/>
              <a:gd name="connsiteY3" fmla="*/ 1816901 h 2232212"/>
              <a:gd name="connsiteX4" fmla="*/ 4058616 w 4075706"/>
              <a:gd name="connsiteY4" fmla="*/ 2224360 h 2232212"/>
              <a:gd name="connsiteX5" fmla="*/ 0 w 4075706"/>
              <a:gd name="connsiteY5" fmla="*/ 2232212 h 2232212"/>
              <a:gd name="connsiteX6" fmla="*/ 0 w 4075706"/>
              <a:gd name="connsiteY6" fmla="*/ 0 h 2232212"/>
              <a:gd name="connsiteX0" fmla="*/ 0 w 4067818"/>
              <a:gd name="connsiteY0" fmla="*/ 0 h 2232212"/>
              <a:gd name="connsiteX1" fmla="*/ 1238034 w 4067818"/>
              <a:gd name="connsiteY1" fmla="*/ 0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67818"/>
              <a:gd name="connsiteY0" fmla="*/ 0 h 2232212"/>
              <a:gd name="connsiteX1" fmla="*/ 1586654 w 4067818"/>
              <a:gd name="connsiteY1" fmla="*/ 8653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67818"/>
              <a:gd name="connsiteY0" fmla="*/ 0 h 2232212"/>
              <a:gd name="connsiteX1" fmla="*/ 1615505 w 4067818"/>
              <a:gd name="connsiteY1" fmla="*/ 6923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67818"/>
              <a:gd name="connsiteY0" fmla="*/ 0 h 2232212"/>
              <a:gd name="connsiteX1" fmla="*/ 1633537 w 4067818"/>
              <a:gd name="connsiteY1" fmla="*/ 294196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67818"/>
              <a:gd name="connsiteY0" fmla="*/ 0 h 2232212"/>
              <a:gd name="connsiteX1" fmla="*/ 1626775 w 4067818"/>
              <a:gd name="connsiteY1" fmla="*/ 292033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67818"/>
              <a:gd name="connsiteY0" fmla="*/ 0 h 2232212"/>
              <a:gd name="connsiteX1" fmla="*/ 1637594 w 4067818"/>
              <a:gd name="connsiteY1" fmla="*/ 1299 h 2232212"/>
              <a:gd name="connsiteX2" fmla="*/ 4057674 w 4067818"/>
              <a:gd name="connsiteY2" fmla="*/ 1819403 h 2232212"/>
              <a:gd name="connsiteX3" fmla="*/ 4067793 w 4067818"/>
              <a:gd name="connsiteY3" fmla="*/ 1816901 h 2232212"/>
              <a:gd name="connsiteX4" fmla="*/ 4058616 w 4067818"/>
              <a:gd name="connsiteY4" fmla="*/ 2224360 h 2232212"/>
              <a:gd name="connsiteX5" fmla="*/ 0 w 4067818"/>
              <a:gd name="connsiteY5" fmla="*/ 2232212 h 2232212"/>
              <a:gd name="connsiteX6" fmla="*/ 0 w 4067818"/>
              <a:gd name="connsiteY6" fmla="*/ 0 h 2232212"/>
              <a:gd name="connsiteX0" fmla="*/ 0 w 4058616"/>
              <a:gd name="connsiteY0" fmla="*/ 0 h 2232212"/>
              <a:gd name="connsiteX1" fmla="*/ 1637594 w 4058616"/>
              <a:gd name="connsiteY1" fmla="*/ 1299 h 2232212"/>
              <a:gd name="connsiteX2" fmla="*/ 4057674 w 4058616"/>
              <a:gd name="connsiteY2" fmla="*/ 1819403 h 2232212"/>
              <a:gd name="connsiteX3" fmla="*/ 4055772 w 4058616"/>
              <a:gd name="connsiteY3" fmla="*/ 1583276 h 2232212"/>
              <a:gd name="connsiteX4" fmla="*/ 4058616 w 4058616"/>
              <a:gd name="connsiteY4" fmla="*/ 2224360 h 2232212"/>
              <a:gd name="connsiteX5" fmla="*/ 0 w 4058616"/>
              <a:gd name="connsiteY5" fmla="*/ 2232212 h 2232212"/>
              <a:gd name="connsiteX6" fmla="*/ 0 w 4058616"/>
              <a:gd name="connsiteY6" fmla="*/ 0 h 2232212"/>
              <a:gd name="connsiteX0" fmla="*/ 0 w 4063685"/>
              <a:gd name="connsiteY0" fmla="*/ 0 h 2232212"/>
              <a:gd name="connsiteX1" fmla="*/ 1637594 w 4063685"/>
              <a:gd name="connsiteY1" fmla="*/ 1299 h 2232212"/>
              <a:gd name="connsiteX2" fmla="*/ 4063685 w 4063685"/>
              <a:gd name="connsiteY2" fmla="*/ 1597315 h 2232212"/>
              <a:gd name="connsiteX3" fmla="*/ 4055772 w 4063685"/>
              <a:gd name="connsiteY3" fmla="*/ 1583276 h 2232212"/>
              <a:gd name="connsiteX4" fmla="*/ 4058616 w 4063685"/>
              <a:gd name="connsiteY4" fmla="*/ 2224360 h 2232212"/>
              <a:gd name="connsiteX5" fmla="*/ 0 w 4063685"/>
              <a:gd name="connsiteY5" fmla="*/ 2232212 h 2232212"/>
              <a:gd name="connsiteX6" fmla="*/ 0 w 4063685"/>
              <a:gd name="connsiteY6" fmla="*/ 0 h 2232212"/>
              <a:gd name="connsiteX0" fmla="*/ 0 w 4063685"/>
              <a:gd name="connsiteY0" fmla="*/ 0 h 2232212"/>
              <a:gd name="connsiteX1" fmla="*/ 1637594 w 4063685"/>
              <a:gd name="connsiteY1" fmla="*/ 1299 h 2232212"/>
              <a:gd name="connsiteX2" fmla="*/ 2505011 w 4063685"/>
              <a:gd name="connsiteY2" fmla="*/ 1289081 h 2232212"/>
              <a:gd name="connsiteX3" fmla="*/ 4063685 w 4063685"/>
              <a:gd name="connsiteY3" fmla="*/ 1597315 h 2232212"/>
              <a:gd name="connsiteX4" fmla="*/ 4055772 w 4063685"/>
              <a:gd name="connsiteY4" fmla="*/ 1583276 h 2232212"/>
              <a:gd name="connsiteX5" fmla="*/ 4058616 w 4063685"/>
              <a:gd name="connsiteY5" fmla="*/ 2224360 h 2232212"/>
              <a:gd name="connsiteX6" fmla="*/ 0 w 4063685"/>
              <a:gd name="connsiteY6" fmla="*/ 2232212 h 2232212"/>
              <a:gd name="connsiteX7" fmla="*/ 0 w 4063685"/>
              <a:gd name="connsiteY7" fmla="*/ 0 h 2232212"/>
              <a:gd name="connsiteX0" fmla="*/ 0 w 4063685"/>
              <a:gd name="connsiteY0" fmla="*/ 0 h 2232212"/>
              <a:gd name="connsiteX1" fmla="*/ 1637594 w 4063685"/>
              <a:gd name="connsiteY1" fmla="*/ 1299 h 2232212"/>
              <a:gd name="connsiteX2" fmla="*/ 2505011 w 4063685"/>
              <a:gd name="connsiteY2" fmla="*/ 1289081 h 2232212"/>
              <a:gd name="connsiteX3" fmla="*/ 4063685 w 4063685"/>
              <a:gd name="connsiteY3" fmla="*/ 1597315 h 2232212"/>
              <a:gd name="connsiteX4" fmla="*/ 4055772 w 4063685"/>
              <a:gd name="connsiteY4" fmla="*/ 1583276 h 2232212"/>
              <a:gd name="connsiteX5" fmla="*/ 4058616 w 4063685"/>
              <a:gd name="connsiteY5" fmla="*/ 2224360 h 2232212"/>
              <a:gd name="connsiteX6" fmla="*/ 0 w 4063685"/>
              <a:gd name="connsiteY6" fmla="*/ 2232212 h 2232212"/>
              <a:gd name="connsiteX7" fmla="*/ 0 w 4063685"/>
              <a:gd name="connsiteY7" fmla="*/ 0 h 2232212"/>
              <a:gd name="connsiteX0" fmla="*/ 0 w 4063685"/>
              <a:gd name="connsiteY0" fmla="*/ 0 h 2232212"/>
              <a:gd name="connsiteX1" fmla="*/ 1637594 w 4063685"/>
              <a:gd name="connsiteY1" fmla="*/ 1299 h 2232212"/>
              <a:gd name="connsiteX2" fmla="*/ 2492990 w 4063685"/>
              <a:gd name="connsiteY2" fmla="*/ 1366956 h 2232212"/>
              <a:gd name="connsiteX3" fmla="*/ 4063685 w 4063685"/>
              <a:gd name="connsiteY3" fmla="*/ 1597315 h 2232212"/>
              <a:gd name="connsiteX4" fmla="*/ 4055772 w 4063685"/>
              <a:gd name="connsiteY4" fmla="*/ 1583276 h 2232212"/>
              <a:gd name="connsiteX5" fmla="*/ 4058616 w 4063685"/>
              <a:gd name="connsiteY5" fmla="*/ 2224360 h 2232212"/>
              <a:gd name="connsiteX6" fmla="*/ 0 w 4063685"/>
              <a:gd name="connsiteY6" fmla="*/ 2232212 h 2232212"/>
              <a:gd name="connsiteX7" fmla="*/ 0 w 4063685"/>
              <a:gd name="connsiteY7" fmla="*/ 0 h 223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63685" h="2232212">
                <a:moveTo>
                  <a:pt x="0" y="0"/>
                </a:moveTo>
                <a:lnTo>
                  <a:pt x="1637594" y="1299"/>
                </a:lnTo>
                <a:cubicBezTo>
                  <a:pt x="2065114" y="196437"/>
                  <a:pt x="2088642" y="1100953"/>
                  <a:pt x="2492990" y="1366956"/>
                </a:cubicBezTo>
                <a:cubicBezTo>
                  <a:pt x="2897338" y="1632959"/>
                  <a:pt x="2907627" y="1540110"/>
                  <a:pt x="4063685" y="1597315"/>
                </a:cubicBezTo>
                <a:cubicBezTo>
                  <a:pt x="4063051" y="1602250"/>
                  <a:pt x="4056406" y="1578341"/>
                  <a:pt x="4055772" y="1583276"/>
                </a:cubicBezTo>
                <a:lnTo>
                  <a:pt x="4058616" y="2224360"/>
                </a:lnTo>
                <a:lnTo>
                  <a:pt x="0" y="2232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7" name="Picture 5" descr="D:\1.YM\1. YM\Logo\logo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" y="1137186"/>
            <a:ext cx="2747325" cy="1020060"/>
          </a:xfrm>
          <a:prstGeom prst="rect">
            <a:avLst/>
          </a:prstGeom>
          <a:noFill/>
        </p:spPr>
      </p:pic>
      <p:sp>
        <p:nvSpPr>
          <p:cNvPr id="77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0" y="2170962"/>
            <a:ext cx="2749777" cy="3041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b="1" spc="3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THÔNG TIN CHUNG</a:t>
            </a: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sp>
        <p:nvSpPr>
          <p:cNvPr id="8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0" y="2479275"/>
            <a:ext cx="3867291" cy="4393662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14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TÊN CÔNG TY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1400" b="1" spc="17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CÔNG </a:t>
            </a:r>
            <a:r>
              <a:rPr lang="en-US" sz="1400" b="1" spc="17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TY TNHH SẢN </a:t>
            </a:r>
            <a:r>
              <a:rPr lang="en-US" sz="1400" b="1" spc="17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XUẤT</a:t>
            </a:r>
          </a:p>
          <a:p>
            <a:pPr>
              <a:lnSpc>
                <a:spcPct val="200000"/>
              </a:lnSpc>
            </a:pPr>
            <a:r>
              <a:rPr lang="en-US" sz="1400" b="1" spc="17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THƯƠNG </a:t>
            </a:r>
            <a:r>
              <a:rPr lang="en-US" sz="1400" b="1" spc="17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MẠI VÀ PHÁT </a:t>
            </a:r>
            <a:r>
              <a:rPr lang="en-US" sz="1400" b="1" spc="17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TRIỂN </a:t>
            </a:r>
            <a:r>
              <a:rPr lang="en-US" sz="1400" b="1" spc="17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HOÀNG </a:t>
            </a:r>
            <a:r>
              <a:rPr lang="en-US" sz="1400" b="1" spc="17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SƠN (YMDC)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GIẤY ĐĂNG KÝ KINH DOANH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1400" spc="17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0313 807 320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ĐĂNG KÝ LẦN ĐẦU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16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tháng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05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2016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ĐĂNG KÝ THAY ĐỔI LẦN 1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Ngày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19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tháng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07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năm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2019</a:t>
            </a:r>
            <a:endParaRPr lang="en-US" sz="1400" spc="17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0" y="6736315"/>
            <a:ext cx="6878363" cy="223922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ĐƠN </a:t>
            </a:r>
            <a:r>
              <a:rPr lang="en-US" sz="1400" b="1" spc="17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VỊ CẤP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Sở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Kế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hoạch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đầu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tư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Minh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ĐỊA CHỈ TRỤ SỞ CHÍNH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n-US" sz="1400" spc="17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20/26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TX24,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7,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Phường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Thạnh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Xuân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Quận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12,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phố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Chí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HOTLINE</a:t>
            </a:r>
            <a:r>
              <a:rPr lang="en-US" sz="1400" spc="17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0917 102 </a:t>
            </a:r>
            <a:r>
              <a:rPr lang="en-US" sz="1400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797     </a:t>
            </a:r>
            <a:r>
              <a:rPr lang="en-US" sz="14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EMAIL</a:t>
            </a:r>
            <a:r>
              <a:rPr lang="en-US" sz="1400" spc="170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en-US" sz="1400" spc="17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truongle.ym@gmail.com</a:t>
            </a:r>
          </a:p>
          <a:p>
            <a:pPr marL="171450" indent="-171450">
              <a:lnSpc>
                <a:spcPct val="200000"/>
              </a:lnSpc>
              <a:buFontTx/>
              <a:buChar char="-"/>
            </a:pPr>
            <a:r>
              <a:rPr lang="en-US" sz="1400" b="1" spc="275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WEBSITE: </a:t>
            </a:r>
            <a:r>
              <a:rPr lang="en-US" sz="1400" spc="275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HTTP://WWW.YMDC.VN</a:t>
            </a:r>
            <a:endParaRPr lang="en-US" sz="1400" spc="275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53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77" grpId="0" animBg="1"/>
      <p:bldP spid="82" grpId="0"/>
      <p:bldP spid="8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xmlns="" id="{7756FF7A-037E-4B19-87C7-F9267095C8D2}"/>
              </a:ext>
            </a:extLst>
          </p:cNvPr>
          <p:cNvCxnSpPr>
            <a:cxnSpLocks/>
          </p:cNvCxnSpPr>
          <p:nvPr/>
        </p:nvCxnSpPr>
        <p:spPr>
          <a:xfrm>
            <a:off x="96440" y="1083640"/>
            <a:ext cx="66115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5988137" y="268057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solidFill>
                  <a:schemeClr val="bg1">
                    <a:lumMod val="65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solidFill>
                <a:schemeClr val="bg1">
                  <a:lumMod val="65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96440" y="223128"/>
            <a:ext cx="1912740" cy="756708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r>
              <a:rPr lang="zh-CN" altLang="en-US" sz="2900" spc="551" dirty="0">
                <a:solidFill>
                  <a:srgbClr val="3B435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精神文化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5835659" y="8952090"/>
            <a:ext cx="817501" cy="370816"/>
            <a:chOff x="170960" y="5753828"/>
            <a:chExt cx="3965612" cy="700491"/>
          </a:xfrm>
        </p:grpSpPr>
        <p:sp>
          <p:nvSpPr>
            <p:cNvPr id="2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4A6E4FBD-3E58-42C7-BE62-FDC6384A6D07}"/>
              </a:ext>
            </a:extLst>
          </p:cNvPr>
          <p:cNvSpPr/>
          <p:nvPr/>
        </p:nvSpPr>
        <p:spPr>
          <a:xfrm>
            <a:off x="486806" y="3055662"/>
            <a:ext cx="1709387" cy="2977033"/>
          </a:xfrm>
          <a:prstGeom prst="roundRect">
            <a:avLst>
              <a:gd name="adj" fmla="val 4271"/>
            </a:avLst>
          </a:prstGeom>
          <a:blipFill dpi="0" rotWithShape="1">
            <a:blip r:embed="rId3"/>
            <a:srcRect/>
            <a:stretch>
              <a:fillRect l="-866" r="-866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xmlns="" id="{5AE24338-1832-4CD4-9EC8-2BF2C772BEAF}"/>
              </a:ext>
            </a:extLst>
          </p:cNvPr>
          <p:cNvSpPr/>
          <p:nvPr/>
        </p:nvSpPr>
        <p:spPr>
          <a:xfrm>
            <a:off x="932704" y="2120094"/>
            <a:ext cx="817591" cy="55499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4692A16-C9E6-40AE-B2FD-9EA33C90739D}"/>
              </a:ext>
            </a:extLst>
          </p:cNvPr>
          <p:cNvSpPr/>
          <p:nvPr/>
        </p:nvSpPr>
        <p:spPr>
          <a:xfrm>
            <a:off x="1175718" y="2834981"/>
            <a:ext cx="331562" cy="60786"/>
          </a:xfrm>
          <a:prstGeom prst="rect">
            <a:avLst/>
          </a:prstGeom>
          <a:solidFill>
            <a:srgbClr val="3B4350"/>
          </a:solid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xmlns="" id="{6172DA11-09D0-435D-AF65-264D319609E1}"/>
              </a:ext>
            </a:extLst>
          </p:cNvPr>
          <p:cNvSpPr/>
          <p:nvPr/>
        </p:nvSpPr>
        <p:spPr>
          <a:xfrm>
            <a:off x="2540123" y="3055662"/>
            <a:ext cx="1709387" cy="2977033"/>
          </a:xfrm>
          <a:prstGeom prst="roundRect">
            <a:avLst>
              <a:gd name="adj" fmla="val 4271"/>
            </a:avLst>
          </a:prstGeom>
          <a:blipFill dpi="0" rotWithShape="1">
            <a:blip r:embed="rId4"/>
            <a:srcRect/>
            <a:stretch>
              <a:fillRect l="-866" r="-866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xmlns="" id="{70864BFB-E8FF-4D6E-A18A-78F625B7AFF7}"/>
              </a:ext>
            </a:extLst>
          </p:cNvPr>
          <p:cNvSpPr/>
          <p:nvPr/>
        </p:nvSpPr>
        <p:spPr>
          <a:xfrm>
            <a:off x="2986021" y="2120094"/>
            <a:ext cx="817591" cy="55499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BDC7CC78-A46A-420A-8B2A-F07A0630ECF1}"/>
              </a:ext>
            </a:extLst>
          </p:cNvPr>
          <p:cNvSpPr/>
          <p:nvPr/>
        </p:nvSpPr>
        <p:spPr>
          <a:xfrm>
            <a:off x="3229037" y="2834981"/>
            <a:ext cx="331562" cy="60786"/>
          </a:xfrm>
          <a:prstGeom prst="rect">
            <a:avLst/>
          </a:prstGeom>
          <a:solidFill>
            <a:srgbClr val="3B4350"/>
          </a:solid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xmlns="" id="{BAAF4413-528A-43DF-A32E-5146F8D6ADCE}"/>
              </a:ext>
            </a:extLst>
          </p:cNvPr>
          <p:cNvSpPr/>
          <p:nvPr/>
        </p:nvSpPr>
        <p:spPr>
          <a:xfrm>
            <a:off x="4593442" y="3055662"/>
            <a:ext cx="1709387" cy="2977033"/>
          </a:xfrm>
          <a:prstGeom prst="roundRect">
            <a:avLst>
              <a:gd name="adj" fmla="val 4271"/>
            </a:avLst>
          </a:prstGeom>
          <a:blipFill dpi="0" rotWithShape="1">
            <a:blip r:embed="rId5"/>
            <a:srcRect/>
            <a:stretch>
              <a:fillRect l="-866" r="-866"/>
            </a:stretch>
          </a:blip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xmlns="" id="{49A2769A-FA49-4B13-B902-0D099997EF3E}"/>
              </a:ext>
            </a:extLst>
          </p:cNvPr>
          <p:cNvSpPr/>
          <p:nvPr/>
        </p:nvSpPr>
        <p:spPr>
          <a:xfrm>
            <a:off x="5039340" y="2120094"/>
            <a:ext cx="817591" cy="554995"/>
          </a:xfrm>
          <a:prstGeom prst="roundRect">
            <a:avLst>
              <a:gd name="adj" fmla="val 50000"/>
            </a:avLst>
          </a:prstGeom>
          <a:solidFill>
            <a:srgbClr val="3B4350"/>
          </a:solidFill>
          <a:ln>
            <a:noFill/>
          </a:ln>
          <a:effectLst>
            <a:outerShdw blurRad="355600" dist="38100" dir="21300000" sx="106000" sy="106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anchor="ctr"/>
          <a:lstStyle/>
          <a:p>
            <a:pPr algn="ctr"/>
            <a:r>
              <a:rPr lang="zh-CN" altLang="en-US" sz="1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关键词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01746BDD-5B8A-468D-AD60-5924C0C7C3FC}"/>
              </a:ext>
            </a:extLst>
          </p:cNvPr>
          <p:cNvSpPr/>
          <p:nvPr/>
        </p:nvSpPr>
        <p:spPr>
          <a:xfrm>
            <a:off x="5282354" y="2834981"/>
            <a:ext cx="331562" cy="60786"/>
          </a:xfrm>
          <a:prstGeom prst="rect">
            <a:avLst/>
          </a:prstGeom>
          <a:solidFill>
            <a:srgbClr val="3B4350"/>
          </a:solidFill>
          <a:ln w="12700" cap="flat">
            <a:noFill/>
            <a:miter lim="400000"/>
          </a:ln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wrap="square" lIns="23325" tIns="23325" rIns="23325" bIns="23325" numCol="1" anchor="ctr">
            <a:noAutofit/>
          </a:bodyPr>
          <a:lstStyle/>
          <a:p>
            <a:pPr algn="ctr"/>
            <a:endParaRPr lang="zh-CN" altLang="en-US" sz="15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8DE58B5B-F8D0-470B-A9FE-007B5E1671EA}"/>
              </a:ext>
            </a:extLst>
          </p:cNvPr>
          <p:cNvSpPr/>
          <p:nvPr/>
        </p:nvSpPr>
        <p:spPr>
          <a:xfrm>
            <a:off x="457055" y="6664926"/>
            <a:ext cx="1559524" cy="1816033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xmlns="" id="{2321C298-EC19-41C2-955D-7612AAC90180}"/>
              </a:ext>
            </a:extLst>
          </p:cNvPr>
          <p:cNvSpPr/>
          <p:nvPr/>
        </p:nvSpPr>
        <p:spPr>
          <a:xfrm>
            <a:off x="2571605" y="6664926"/>
            <a:ext cx="1559524" cy="1816033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xmlns="" id="{FD25782D-C213-4B8A-86D2-6B8217A68A0F}"/>
              </a:ext>
            </a:extLst>
          </p:cNvPr>
          <p:cNvSpPr/>
          <p:nvPr/>
        </p:nvSpPr>
        <p:spPr>
          <a:xfrm>
            <a:off x="4686154" y="6664926"/>
            <a:ext cx="1559524" cy="1816033"/>
          </a:xfrm>
          <a:prstGeom prst="rect">
            <a:avLst/>
          </a:prstGeom>
        </p:spPr>
        <p:txBody>
          <a:bodyPr wrap="square" lIns="83969" tIns="41985" rIns="83969" bIns="41985">
            <a:spAutoFit/>
          </a:bodyPr>
          <a:lstStyle/>
          <a:p>
            <a:pPr marL="262404" indent="-26240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500" dirty="0">
                <a:latin typeface="思源宋体" panose="02020400000000000000" pitchFamily="18" charset="-122"/>
                <a:ea typeface="思源宋体" panose="02020400000000000000" pitchFamily="18" charset="-122"/>
                <a:cs typeface="+mn-ea"/>
                <a:sym typeface="+mn-lt"/>
              </a:rPr>
              <a:t>点击这里，输入您的文本文字，更改文字颜色或者大小。</a:t>
            </a:r>
          </a:p>
        </p:txBody>
      </p:sp>
    </p:spTree>
    <p:extLst>
      <p:ext uri="{BB962C8B-B14F-4D97-AF65-F5344CB8AC3E}">
        <p14:creationId xmlns:p14="http://schemas.microsoft.com/office/powerpoint/2010/main" val="16444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9" grpId="0" animBg="1"/>
      <p:bldP spid="37" grpId="0" animBg="1"/>
      <p:bldP spid="10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/>
      <p:bldP spid="47" grpId="0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E2D12778-1D55-4CEF-A33A-C7816C9D835F}"/>
              </a:ext>
            </a:extLst>
          </p:cNvPr>
          <p:cNvSpPr/>
          <p:nvPr/>
        </p:nvSpPr>
        <p:spPr>
          <a:xfrm>
            <a:off x="0" y="1733550"/>
            <a:ext cx="6858000" cy="6438900"/>
          </a:xfrm>
          <a:prstGeom prst="rect">
            <a:avLst/>
          </a:prstGeom>
          <a:solidFill>
            <a:srgbClr val="3B435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>
            <a:extLst>
              <a:ext uri="{FF2B5EF4-FFF2-40B4-BE49-F238E27FC236}">
                <a16:creationId xmlns:a16="http://schemas.microsoft.com/office/drawing/2014/main" xmlns="" id="{E661D720-0A63-47B1-B0A7-01DECA44770D}"/>
              </a:ext>
            </a:extLst>
          </p:cNvPr>
          <p:cNvSpPr/>
          <p:nvPr/>
        </p:nvSpPr>
        <p:spPr>
          <a:xfrm>
            <a:off x="5346822" y="1128184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>
            <a:extLst>
              <a:ext uri="{FF2B5EF4-FFF2-40B4-BE49-F238E27FC236}">
                <a16:creationId xmlns:a16="http://schemas.microsoft.com/office/drawing/2014/main" xmlns="" id="{7DBBE3CD-5DF6-405F-9766-AEA150959261}"/>
              </a:ext>
            </a:extLst>
          </p:cNvPr>
          <p:cNvSpPr/>
          <p:nvPr/>
        </p:nvSpPr>
        <p:spPr>
          <a:xfrm>
            <a:off x="5575421" y="1128184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3" name="平行四边形 12">
            <a:extLst>
              <a:ext uri="{FF2B5EF4-FFF2-40B4-BE49-F238E27FC236}">
                <a16:creationId xmlns:a16="http://schemas.microsoft.com/office/drawing/2014/main" xmlns="" id="{1D985A7F-4E02-4EBA-AF66-767F1E91DFCA}"/>
              </a:ext>
            </a:extLst>
          </p:cNvPr>
          <p:cNvSpPr/>
          <p:nvPr/>
        </p:nvSpPr>
        <p:spPr>
          <a:xfrm>
            <a:off x="5804021" y="1128184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>
            <a:extLst>
              <a:ext uri="{FF2B5EF4-FFF2-40B4-BE49-F238E27FC236}">
                <a16:creationId xmlns:a16="http://schemas.microsoft.com/office/drawing/2014/main" xmlns="" id="{D60C94C0-12DD-4379-8B52-500B2CD6F466}"/>
              </a:ext>
            </a:extLst>
          </p:cNvPr>
          <p:cNvSpPr/>
          <p:nvPr/>
        </p:nvSpPr>
        <p:spPr>
          <a:xfrm>
            <a:off x="6032621" y="1128184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xmlns="" id="{3D1E70E5-DFC9-48A8-83F6-0B8A0E073AB2}"/>
              </a:ext>
            </a:extLst>
          </p:cNvPr>
          <p:cNvSpPr/>
          <p:nvPr/>
        </p:nvSpPr>
        <p:spPr>
          <a:xfrm>
            <a:off x="6261221" y="1128184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9644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xmlns="" id="{3C75EE6C-FDAF-41D8-A059-19603EAC8974}"/>
              </a:ext>
            </a:extLst>
          </p:cNvPr>
          <p:cNvSpPr/>
          <p:nvPr/>
        </p:nvSpPr>
        <p:spPr>
          <a:xfrm>
            <a:off x="1" y="1733550"/>
            <a:ext cx="3913066" cy="6438900"/>
          </a:xfrm>
          <a:custGeom>
            <a:avLst/>
            <a:gdLst>
              <a:gd name="connsiteX0" fmla="*/ 0 w 6956563"/>
              <a:gd name="connsiteY0" fmla="*/ 0 h 4457700"/>
              <a:gd name="connsiteX1" fmla="*/ 6956563 w 6956563"/>
              <a:gd name="connsiteY1" fmla="*/ 0 h 4457700"/>
              <a:gd name="connsiteX2" fmla="*/ 3520786 w 6956563"/>
              <a:gd name="connsiteY2" fmla="*/ 4457700 h 4457700"/>
              <a:gd name="connsiteX3" fmla="*/ 0 w 6956563"/>
              <a:gd name="connsiteY3" fmla="*/ 4457700 h 4457700"/>
              <a:gd name="connsiteX4" fmla="*/ 0 w 6956563"/>
              <a:gd name="connsiteY4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563" h="4457700">
                <a:moveTo>
                  <a:pt x="0" y="0"/>
                </a:moveTo>
                <a:lnTo>
                  <a:pt x="6956563" y="0"/>
                </a:lnTo>
                <a:lnTo>
                  <a:pt x="3520786" y="4457700"/>
                </a:lnTo>
                <a:lnTo>
                  <a:pt x="0" y="4457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l="-29682" t="-12017" r="-169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3969" tIns="41985" rIns="83969" bIns="41985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平行四边形 21">
            <a:extLst>
              <a:ext uri="{FF2B5EF4-FFF2-40B4-BE49-F238E27FC236}">
                <a16:creationId xmlns:a16="http://schemas.microsoft.com/office/drawing/2014/main" xmlns="" id="{3D2677E8-08CD-46CA-8A08-1C7CF498EB7D}"/>
              </a:ext>
            </a:extLst>
          </p:cNvPr>
          <p:cNvSpPr/>
          <p:nvPr/>
        </p:nvSpPr>
        <p:spPr>
          <a:xfrm>
            <a:off x="96165" y="75670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3" name="平行四边形 22">
            <a:extLst>
              <a:ext uri="{FF2B5EF4-FFF2-40B4-BE49-F238E27FC236}">
                <a16:creationId xmlns:a16="http://schemas.microsoft.com/office/drawing/2014/main" xmlns="" id="{E26781D9-6CF4-400A-8868-1916D7EB8D5D}"/>
              </a:ext>
            </a:extLst>
          </p:cNvPr>
          <p:cNvSpPr/>
          <p:nvPr/>
        </p:nvSpPr>
        <p:spPr>
          <a:xfrm>
            <a:off x="324765" y="75670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xmlns="" id="{C950F624-0892-4E3E-8B14-2D586AA657F1}"/>
              </a:ext>
            </a:extLst>
          </p:cNvPr>
          <p:cNvSpPr/>
          <p:nvPr/>
        </p:nvSpPr>
        <p:spPr>
          <a:xfrm>
            <a:off x="553365" y="75670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5" name="平行四边形 24">
            <a:extLst>
              <a:ext uri="{FF2B5EF4-FFF2-40B4-BE49-F238E27FC236}">
                <a16:creationId xmlns:a16="http://schemas.microsoft.com/office/drawing/2014/main" xmlns="" id="{492F9609-A735-4A93-8205-674D5218D15D}"/>
              </a:ext>
            </a:extLst>
          </p:cNvPr>
          <p:cNvSpPr/>
          <p:nvPr/>
        </p:nvSpPr>
        <p:spPr>
          <a:xfrm>
            <a:off x="781965" y="75670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26" name="平行四边形 25">
            <a:extLst>
              <a:ext uri="{FF2B5EF4-FFF2-40B4-BE49-F238E27FC236}">
                <a16:creationId xmlns:a16="http://schemas.microsoft.com/office/drawing/2014/main" xmlns="" id="{30F9D377-9F6F-4F4D-99E6-200BB3F135ED}"/>
              </a:ext>
            </a:extLst>
          </p:cNvPr>
          <p:cNvSpPr/>
          <p:nvPr/>
        </p:nvSpPr>
        <p:spPr>
          <a:xfrm>
            <a:off x="1010565" y="7567083"/>
            <a:ext cx="477274" cy="1210733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EEB14AF1-996A-4BB0-9BD6-F2984BD3789C}"/>
              </a:ext>
            </a:extLst>
          </p:cNvPr>
          <p:cNvGrpSpPr/>
          <p:nvPr/>
        </p:nvGrpSpPr>
        <p:grpSpPr>
          <a:xfrm>
            <a:off x="1353465" y="8269698"/>
            <a:ext cx="1164707" cy="508118"/>
            <a:chOff x="2482359" y="5725175"/>
            <a:chExt cx="2070591" cy="351774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xmlns="" id="{3008A0B2-BEEA-4F29-8D31-EDB7B6781CB6}"/>
                </a:ext>
              </a:extLst>
            </p:cNvPr>
            <p:cNvSpPr/>
            <p:nvPr/>
          </p:nvSpPr>
          <p:spPr>
            <a:xfrm>
              <a:off x="2482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平行四边形 27">
              <a:extLst>
                <a:ext uri="{FF2B5EF4-FFF2-40B4-BE49-F238E27FC236}">
                  <a16:creationId xmlns:a16="http://schemas.microsoft.com/office/drawing/2014/main" xmlns="" id="{20689B58-D4AB-4A18-9937-D3ED3876287E}"/>
                </a:ext>
              </a:extLst>
            </p:cNvPr>
            <p:cNvSpPr/>
            <p:nvPr/>
          </p:nvSpPr>
          <p:spPr>
            <a:xfrm>
              <a:off x="2768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平行四边形 28">
              <a:extLst>
                <a:ext uri="{FF2B5EF4-FFF2-40B4-BE49-F238E27FC236}">
                  <a16:creationId xmlns:a16="http://schemas.microsoft.com/office/drawing/2014/main" xmlns="" id="{A3DDDC68-1FEB-4E69-905E-49CEFCBD619D}"/>
                </a:ext>
              </a:extLst>
            </p:cNvPr>
            <p:cNvSpPr/>
            <p:nvPr/>
          </p:nvSpPr>
          <p:spPr>
            <a:xfrm>
              <a:off x="3053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平行四边形 29">
              <a:extLst>
                <a:ext uri="{FF2B5EF4-FFF2-40B4-BE49-F238E27FC236}">
                  <a16:creationId xmlns:a16="http://schemas.microsoft.com/office/drawing/2014/main" xmlns="" id="{A4F145BD-B151-4078-B029-9487FEF45716}"/>
                </a:ext>
              </a:extLst>
            </p:cNvPr>
            <p:cNvSpPr/>
            <p:nvPr/>
          </p:nvSpPr>
          <p:spPr>
            <a:xfrm>
              <a:off x="33396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平行四边形 30">
              <a:extLst>
                <a:ext uri="{FF2B5EF4-FFF2-40B4-BE49-F238E27FC236}">
                  <a16:creationId xmlns:a16="http://schemas.microsoft.com/office/drawing/2014/main" xmlns="" id="{F865038D-44D2-40A3-A4BF-F521B5D95098}"/>
                </a:ext>
              </a:extLst>
            </p:cNvPr>
            <p:cNvSpPr/>
            <p:nvPr/>
          </p:nvSpPr>
          <p:spPr>
            <a:xfrm>
              <a:off x="36253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平行四边形 31">
              <a:extLst>
                <a:ext uri="{FF2B5EF4-FFF2-40B4-BE49-F238E27FC236}">
                  <a16:creationId xmlns:a16="http://schemas.microsoft.com/office/drawing/2014/main" xmlns="" id="{57836BC7-F19E-4B4B-BF93-A80E76B52CB3}"/>
                </a:ext>
              </a:extLst>
            </p:cNvPr>
            <p:cNvSpPr/>
            <p:nvPr/>
          </p:nvSpPr>
          <p:spPr>
            <a:xfrm>
              <a:off x="391110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平行四边形 32">
              <a:extLst>
                <a:ext uri="{FF2B5EF4-FFF2-40B4-BE49-F238E27FC236}">
                  <a16:creationId xmlns:a16="http://schemas.microsoft.com/office/drawing/2014/main" xmlns="" id="{55BCB0CA-EE6F-406C-AE04-845E6597977C}"/>
                </a:ext>
              </a:extLst>
            </p:cNvPr>
            <p:cNvSpPr/>
            <p:nvPr/>
          </p:nvSpPr>
          <p:spPr>
            <a:xfrm>
              <a:off x="4196859" y="5725175"/>
              <a:ext cx="356091" cy="351774"/>
            </a:xfrm>
            <a:prstGeom prst="parallelogram">
              <a:avLst>
                <a:gd name="adj" fmla="val 68145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xmlns="" id="{0879C3A8-71AE-4199-9FAE-3C3C22E9DDD4}"/>
              </a:ext>
            </a:extLst>
          </p:cNvPr>
          <p:cNvSpPr txBox="1"/>
          <p:nvPr/>
        </p:nvSpPr>
        <p:spPr>
          <a:xfrm>
            <a:off x="3353991" y="3604684"/>
            <a:ext cx="1167780" cy="122598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zh-CN" altLang="en-US" sz="73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谢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xmlns="" id="{2141B527-07F4-410C-8951-EDA7C8CDF2BA}"/>
              </a:ext>
            </a:extLst>
          </p:cNvPr>
          <p:cNvSpPr txBox="1"/>
          <p:nvPr/>
        </p:nvSpPr>
        <p:spPr>
          <a:xfrm>
            <a:off x="4168379" y="3604684"/>
            <a:ext cx="1167780" cy="122598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zh-CN" altLang="en-US" sz="73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谢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4C2BE936-4B2D-4102-8E51-7090CEFBB7C2}"/>
              </a:ext>
            </a:extLst>
          </p:cNvPr>
          <p:cNvSpPr txBox="1"/>
          <p:nvPr/>
        </p:nvSpPr>
        <p:spPr>
          <a:xfrm>
            <a:off x="4982766" y="3604684"/>
            <a:ext cx="1167780" cy="122598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zh-CN" altLang="en-US" sz="73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欣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797153" y="3604684"/>
            <a:ext cx="1167780" cy="1225989"/>
          </a:xfrm>
          <a:prstGeom prst="rect">
            <a:avLst/>
          </a:prstGeom>
          <a:noFill/>
        </p:spPr>
        <p:txBody>
          <a:bodyPr wrap="none" lIns="83969" tIns="41985" rIns="83969" bIns="41985" rtlCol="0">
            <a:spAutoFit/>
          </a:bodyPr>
          <a:lstStyle/>
          <a:p>
            <a:r>
              <a:rPr lang="zh-CN" altLang="en-US" sz="7300" spc="551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赏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A10ACDB0-B379-462D-8CD8-F08B76A5E2F7}"/>
              </a:ext>
            </a:extLst>
          </p:cNvPr>
          <p:cNvSpPr txBox="1"/>
          <p:nvPr/>
        </p:nvSpPr>
        <p:spPr>
          <a:xfrm>
            <a:off x="5236645" y="8420807"/>
            <a:ext cx="1844198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 you !</a:t>
            </a:r>
            <a:endParaRPr lang="zh-CN" altLang="en-US" sz="2200" spc="551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xmlns="" id="{3107786B-D723-40D1-A8E9-BF91436BCB33}"/>
              </a:ext>
            </a:extLst>
          </p:cNvPr>
          <p:cNvSpPr txBox="1"/>
          <p:nvPr/>
        </p:nvSpPr>
        <p:spPr>
          <a:xfrm>
            <a:off x="3400148" y="5591195"/>
            <a:ext cx="3426815" cy="6557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1800" spc="1837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Xxx</a:t>
            </a:r>
            <a:r>
              <a:rPr lang="zh-CN" altLang="en-US" sz="1800" spc="1837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集团有限责任公司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xmlns="" id="{1616944A-A553-4C5F-81AF-55E5D0FCB50E}"/>
              </a:ext>
            </a:extLst>
          </p:cNvPr>
          <p:cNvSpPr txBox="1"/>
          <p:nvPr/>
        </p:nvSpPr>
        <p:spPr>
          <a:xfrm>
            <a:off x="2036623" y="691048"/>
            <a:ext cx="1149087" cy="769807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sz="2200" spc="551" dirty="0">
                <a:latin typeface="思源宋体 Heavy" panose="02020900000000000000" pitchFamily="18" charset="-122"/>
                <a:ea typeface="思源宋体 Heavy" panose="02020900000000000000" pitchFamily="18" charset="-122"/>
              </a:rPr>
              <a:t>LOGO </a:t>
            </a:r>
            <a:endParaRPr lang="zh-CN" altLang="en-US" sz="2200" spc="551" dirty="0"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60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11517" y="9170204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6" grpId="0"/>
      <p:bldP spid="47" grpId="0"/>
      <p:bldP spid="48" grpId="0"/>
      <p:bldP spid="49" grpId="0"/>
      <p:bldP spid="53" grpId="0"/>
      <p:bldP spid="56" grpId="0"/>
      <p:bldP spid="59" grpId="0"/>
      <p:bldP spid="6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2BBAD44-6EE2-401D-96E7-E739C3CDC45D}"/>
              </a:ext>
            </a:extLst>
          </p:cNvPr>
          <p:cNvSpPr txBox="1"/>
          <p:nvPr/>
        </p:nvSpPr>
        <p:spPr>
          <a:xfrm>
            <a:off x="777527" y="1314912"/>
            <a:ext cx="5302946" cy="568801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2900" b="1">
                <a:cs typeface="+mn-ea"/>
                <a:sym typeface="+mn-lt"/>
              </a:rPr>
              <a:t>版权声明</a:t>
            </a:r>
          </a:p>
          <a:p>
            <a:pPr algn="l" fontAlgn="auto">
              <a:lnSpc>
                <a:spcPct val="150000"/>
              </a:lnSpc>
            </a:pPr>
            <a:endParaRPr lang="zh-CN" altLang="en-US" sz="1800" b="1">
              <a:cs typeface="+mn-ea"/>
              <a:sym typeface="+mn-lt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300">
                <a:cs typeface="+mn-ea"/>
                <a:sym typeface="+mn-lt"/>
              </a:rPr>
              <a:t>感谢您下载摄图网平台上提供的PPT作品，为了您和摄图网以及原创作者的利益，请勿复制、传播、销售，否则将承担法律责任！摄图网将对作品进行维权，按照传播下载次数进行十倍的索取赔偿！</a:t>
            </a:r>
          </a:p>
          <a:p>
            <a:pPr algn="l" fontAlgn="auto">
              <a:lnSpc>
                <a:spcPct val="150000"/>
              </a:lnSpc>
            </a:pPr>
            <a:endParaRPr lang="zh-CN" altLang="en-US" sz="1300">
              <a:cs typeface="+mn-ea"/>
              <a:sym typeface="+mn-lt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1300">
                <a:cs typeface="+mn-ea"/>
                <a:sym typeface="+mn-lt"/>
              </a:rPr>
              <a:t>1.在摄图网版权所有的PPT模板是会员免版税（VRF：VIP Royalty-Free）作品，受《中国人民共和国著作法》和《世界版权公约》的保护，作品的所有权、版权和著作权归摄图网所有，您下载的是PPT模板素材的使用权；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300">
                <a:cs typeface="+mn-ea"/>
                <a:sym typeface="+mn-lt"/>
              </a:rPr>
              <a:t>2.不得将摄图网的PPT模板、PPT素材或其组成部分用于再出售、赠与、出租、出借、转让、分销、发布或任何可解释为实质性分发的行为，不得转授权、出卖、转让本协议或者本协议中的权利；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300">
                <a:cs typeface="+mn-ea"/>
                <a:sym typeface="+mn-lt"/>
              </a:rPr>
              <a:t>3.PPT模板中的图片仅供参考，摄图网提供大量高清正版摄影、插画等配图，如有需要请至摄图网相关板块自行下载；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1300">
                <a:cs typeface="+mn-ea"/>
                <a:sym typeface="+mn-lt"/>
              </a:rPr>
              <a:t>4.PPT模板中包含的创意字体为参考展示，仅供个人学习使用，不得商用。网站不对您的字体使用行为负责。</a:t>
            </a:r>
            <a:endParaRPr lang="zh-CN" altLang="en-US" sz="15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310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l="-4000" r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sp>
        <p:nvSpPr>
          <p:cNvPr id="86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2762906" y="3198127"/>
            <a:ext cx="1373943" cy="132769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2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TẦM NHÌN</a:t>
            </a:r>
            <a:endParaRPr lang="en-US" sz="2200" spc="275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4093291" y="5156177"/>
            <a:ext cx="1373943" cy="132769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200" b="1" spc="1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TẦM NHÌN</a:t>
            </a:r>
            <a:endParaRPr lang="en-US" sz="2200" spc="275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4954138" y="3313873"/>
            <a:ext cx="1373943" cy="1327694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200" b="1" spc="17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TẦM NHÌN</a:t>
            </a:r>
            <a:endParaRPr lang="en-US" sz="2200" spc="275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89417" y="1626967"/>
            <a:ext cx="1839894" cy="59909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spc="1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TẦM NHÌN</a:t>
            </a:r>
            <a:endParaRPr lang="en-US" sz="2000" spc="275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233161" y="4375235"/>
            <a:ext cx="1372362" cy="509146"/>
          </a:xfrm>
          <a:custGeom>
            <a:avLst/>
            <a:gdLst>
              <a:gd name="connsiteX0" fmla="*/ 0 w 1372362"/>
              <a:gd name="connsiteY0" fmla="*/ 0 h 509146"/>
              <a:gd name="connsiteX1" fmla="*/ 1372362 w 1372362"/>
              <a:gd name="connsiteY1" fmla="*/ 0 h 509146"/>
              <a:gd name="connsiteX2" fmla="*/ 1372362 w 1372362"/>
              <a:gd name="connsiteY2" fmla="*/ 509146 h 509146"/>
              <a:gd name="connsiteX3" fmla="*/ 0 w 1372362"/>
              <a:gd name="connsiteY3" fmla="*/ 509146 h 509146"/>
              <a:gd name="connsiteX4" fmla="*/ 0 w 1372362"/>
              <a:gd name="connsiteY4" fmla="*/ 0 h 50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362" h="509146">
                <a:moveTo>
                  <a:pt x="0" y="0"/>
                </a:moveTo>
                <a:lnTo>
                  <a:pt x="1372362" y="0"/>
                </a:lnTo>
                <a:lnTo>
                  <a:pt x="1372362" y="509146"/>
                </a:lnTo>
                <a:lnTo>
                  <a:pt x="0" y="5091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0" numCol="1" spcCol="1270" anchor="t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20" name="Freeform 19"/>
          <p:cNvSpPr/>
          <p:nvPr/>
        </p:nvSpPr>
        <p:spPr>
          <a:xfrm>
            <a:off x="9912" y="1417320"/>
            <a:ext cx="1580128" cy="1302747"/>
          </a:xfrm>
          <a:custGeom>
            <a:avLst/>
            <a:gdLst>
              <a:gd name="connsiteX0" fmla="*/ 0 w 1372362"/>
              <a:gd name="connsiteY0" fmla="*/ 0 h 509146"/>
              <a:gd name="connsiteX1" fmla="*/ 1372362 w 1372362"/>
              <a:gd name="connsiteY1" fmla="*/ 0 h 509146"/>
              <a:gd name="connsiteX2" fmla="*/ 1372362 w 1372362"/>
              <a:gd name="connsiteY2" fmla="*/ 509146 h 509146"/>
              <a:gd name="connsiteX3" fmla="*/ 0 w 1372362"/>
              <a:gd name="connsiteY3" fmla="*/ 509146 h 509146"/>
              <a:gd name="connsiteX4" fmla="*/ 0 w 1372362"/>
              <a:gd name="connsiteY4" fmla="*/ 0 h 50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362" h="509146">
                <a:moveTo>
                  <a:pt x="0" y="0"/>
                </a:moveTo>
                <a:lnTo>
                  <a:pt x="1372362" y="0"/>
                </a:lnTo>
                <a:lnTo>
                  <a:pt x="1372362" y="509146"/>
                </a:lnTo>
                <a:lnTo>
                  <a:pt x="0" y="509146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chemeClr val="accent4">
                <a:lumMod val="40000"/>
                <a:lumOff val="60000"/>
                <a:alpha val="84000"/>
              </a:schemeClr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0" numCol="1" spcCol="1270" anchor="t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77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22860" y="3423014"/>
            <a:ext cx="1839894" cy="59909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spc="1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SỨ MỆNH</a:t>
            </a:r>
            <a:endParaRPr lang="en-US" sz="2000" spc="275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9912" y="3198127"/>
            <a:ext cx="1580128" cy="1302747"/>
          </a:xfrm>
          <a:custGeom>
            <a:avLst/>
            <a:gdLst>
              <a:gd name="connsiteX0" fmla="*/ 0 w 1372362"/>
              <a:gd name="connsiteY0" fmla="*/ 0 h 509146"/>
              <a:gd name="connsiteX1" fmla="*/ 1372362 w 1372362"/>
              <a:gd name="connsiteY1" fmla="*/ 0 h 509146"/>
              <a:gd name="connsiteX2" fmla="*/ 1372362 w 1372362"/>
              <a:gd name="connsiteY2" fmla="*/ 509146 h 509146"/>
              <a:gd name="connsiteX3" fmla="*/ 0 w 1372362"/>
              <a:gd name="connsiteY3" fmla="*/ 509146 h 509146"/>
              <a:gd name="connsiteX4" fmla="*/ 0 w 1372362"/>
              <a:gd name="connsiteY4" fmla="*/ 0 h 50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362" h="509146">
                <a:moveTo>
                  <a:pt x="0" y="0"/>
                </a:moveTo>
                <a:lnTo>
                  <a:pt x="1372362" y="0"/>
                </a:lnTo>
                <a:lnTo>
                  <a:pt x="1372362" y="509146"/>
                </a:lnTo>
                <a:lnTo>
                  <a:pt x="0" y="509146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0" numCol="1" spcCol="1270" anchor="t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8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9912" y="5223607"/>
            <a:ext cx="1625352" cy="59909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000" b="1" spc="1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MỤC TIÊU</a:t>
            </a:r>
            <a:endParaRPr lang="en-US" sz="2000" spc="275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9912" y="4998720"/>
            <a:ext cx="1580128" cy="1302747"/>
          </a:xfrm>
          <a:custGeom>
            <a:avLst/>
            <a:gdLst>
              <a:gd name="connsiteX0" fmla="*/ 0 w 1372362"/>
              <a:gd name="connsiteY0" fmla="*/ 0 h 509146"/>
              <a:gd name="connsiteX1" fmla="*/ 1372362 w 1372362"/>
              <a:gd name="connsiteY1" fmla="*/ 0 h 509146"/>
              <a:gd name="connsiteX2" fmla="*/ 1372362 w 1372362"/>
              <a:gd name="connsiteY2" fmla="*/ 509146 h 509146"/>
              <a:gd name="connsiteX3" fmla="*/ 0 w 1372362"/>
              <a:gd name="connsiteY3" fmla="*/ 509146 h 509146"/>
              <a:gd name="connsiteX4" fmla="*/ 0 w 1372362"/>
              <a:gd name="connsiteY4" fmla="*/ 0 h 50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362" h="509146">
                <a:moveTo>
                  <a:pt x="0" y="0"/>
                </a:moveTo>
                <a:lnTo>
                  <a:pt x="1372362" y="0"/>
                </a:lnTo>
                <a:lnTo>
                  <a:pt x="1372362" y="509146"/>
                </a:lnTo>
                <a:lnTo>
                  <a:pt x="0" y="509146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0" numCol="1" spcCol="1270" anchor="t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84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-12948" y="6894473"/>
            <a:ext cx="1862754" cy="1100453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spc="17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 TRỊ CỐT LÕI</a:t>
            </a:r>
            <a:endParaRPr lang="en-US" sz="2200" spc="275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9912" y="6793327"/>
            <a:ext cx="1580128" cy="1302747"/>
          </a:xfrm>
          <a:custGeom>
            <a:avLst/>
            <a:gdLst>
              <a:gd name="connsiteX0" fmla="*/ 0 w 1372362"/>
              <a:gd name="connsiteY0" fmla="*/ 0 h 509146"/>
              <a:gd name="connsiteX1" fmla="*/ 1372362 w 1372362"/>
              <a:gd name="connsiteY1" fmla="*/ 0 h 509146"/>
              <a:gd name="connsiteX2" fmla="*/ 1372362 w 1372362"/>
              <a:gd name="connsiteY2" fmla="*/ 509146 h 509146"/>
              <a:gd name="connsiteX3" fmla="*/ 0 w 1372362"/>
              <a:gd name="connsiteY3" fmla="*/ 509146 h 509146"/>
              <a:gd name="connsiteX4" fmla="*/ 0 w 1372362"/>
              <a:gd name="connsiteY4" fmla="*/ 0 h 50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2362" h="509146">
                <a:moveTo>
                  <a:pt x="0" y="0"/>
                </a:moveTo>
                <a:lnTo>
                  <a:pt x="1372362" y="0"/>
                </a:lnTo>
                <a:lnTo>
                  <a:pt x="1372362" y="509146"/>
                </a:lnTo>
                <a:lnTo>
                  <a:pt x="0" y="509146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0" tIns="177800" rIns="177800" bIns="0" numCol="1" spcCol="1270" anchor="t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500" kern="1200"/>
          </a:p>
        </p:txBody>
      </p:sp>
      <p:sp>
        <p:nvSpPr>
          <p:cNvPr id="29" name="Freeform 28"/>
          <p:cNvSpPr/>
          <p:nvPr/>
        </p:nvSpPr>
        <p:spPr>
          <a:xfrm>
            <a:off x="2742818" y="2215682"/>
            <a:ext cx="4572000" cy="629280"/>
          </a:xfrm>
          <a:custGeom>
            <a:avLst/>
            <a:gdLst>
              <a:gd name="connsiteX0" fmla="*/ 0 w 4572000"/>
              <a:gd name="connsiteY0" fmla="*/ 0 h 629280"/>
              <a:gd name="connsiteX1" fmla="*/ 4572000 w 4572000"/>
              <a:gd name="connsiteY1" fmla="*/ 0 h 629280"/>
              <a:gd name="connsiteX2" fmla="*/ 4572000 w 4572000"/>
              <a:gd name="connsiteY2" fmla="*/ 629280 h 629280"/>
              <a:gd name="connsiteX3" fmla="*/ 0 w 4572000"/>
              <a:gd name="connsiteY3" fmla="*/ 629280 h 629280"/>
              <a:gd name="connsiteX4" fmla="*/ 0 w 4572000"/>
              <a:gd name="connsiteY4" fmla="*/ 0 h 62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629280">
                <a:moveTo>
                  <a:pt x="0" y="0"/>
                </a:moveTo>
                <a:lnTo>
                  <a:pt x="4572000" y="0"/>
                </a:lnTo>
                <a:lnTo>
                  <a:pt x="4572000" y="629280"/>
                </a:lnTo>
                <a:lnTo>
                  <a:pt x="0" y="62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5161" tIns="38100" rIns="213360" bIns="38100" numCol="1" spcCol="1270" anchor="t" anchorCtr="0">
            <a:noAutofit/>
          </a:bodyPr>
          <a:lstStyle/>
          <a:p>
            <a:pPr marL="228600" lvl="1" indent="-228600" algn="l" defTabSz="102235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en-US" sz="2300" kern="1200"/>
          </a:p>
        </p:txBody>
      </p:sp>
      <p:sp>
        <p:nvSpPr>
          <p:cNvPr id="30" name="Freeform 29"/>
          <p:cNvSpPr/>
          <p:nvPr/>
        </p:nvSpPr>
        <p:spPr>
          <a:xfrm>
            <a:off x="1671320" y="1402081"/>
            <a:ext cx="5057672" cy="1302746"/>
          </a:xfrm>
          <a:custGeom>
            <a:avLst/>
            <a:gdLst>
              <a:gd name="connsiteX0" fmla="*/ 0 w 4572000"/>
              <a:gd name="connsiteY0" fmla="*/ 118562 h 711360"/>
              <a:gd name="connsiteX1" fmla="*/ 118562 w 4572000"/>
              <a:gd name="connsiteY1" fmla="*/ 0 h 711360"/>
              <a:gd name="connsiteX2" fmla="*/ 4453438 w 4572000"/>
              <a:gd name="connsiteY2" fmla="*/ 0 h 711360"/>
              <a:gd name="connsiteX3" fmla="*/ 4572000 w 4572000"/>
              <a:gd name="connsiteY3" fmla="*/ 118562 h 711360"/>
              <a:gd name="connsiteX4" fmla="*/ 4572000 w 4572000"/>
              <a:gd name="connsiteY4" fmla="*/ 592798 h 711360"/>
              <a:gd name="connsiteX5" fmla="*/ 4453438 w 4572000"/>
              <a:gd name="connsiteY5" fmla="*/ 711360 h 711360"/>
              <a:gd name="connsiteX6" fmla="*/ 118562 w 4572000"/>
              <a:gd name="connsiteY6" fmla="*/ 711360 h 711360"/>
              <a:gd name="connsiteX7" fmla="*/ 0 w 4572000"/>
              <a:gd name="connsiteY7" fmla="*/ 592798 h 711360"/>
              <a:gd name="connsiteX8" fmla="*/ 0 w 4572000"/>
              <a:gd name="connsiteY8" fmla="*/ 118562 h 7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711360">
                <a:moveTo>
                  <a:pt x="0" y="118562"/>
                </a:moveTo>
                <a:cubicBezTo>
                  <a:pt x="0" y="53082"/>
                  <a:pt x="53082" y="0"/>
                  <a:pt x="118562" y="0"/>
                </a:cubicBezTo>
                <a:lnTo>
                  <a:pt x="4453438" y="0"/>
                </a:lnTo>
                <a:cubicBezTo>
                  <a:pt x="4518918" y="0"/>
                  <a:pt x="4572000" y="53082"/>
                  <a:pt x="4572000" y="118562"/>
                </a:cubicBezTo>
                <a:lnTo>
                  <a:pt x="4572000" y="592798"/>
                </a:lnTo>
                <a:cubicBezTo>
                  <a:pt x="4572000" y="658278"/>
                  <a:pt x="4518918" y="711360"/>
                  <a:pt x="4453438" y="711360"/>
                </a:cubicBezTo>
                <a:lnTo>
                  <a:pt x="118562" y="711360"/>
                </a:lnTo>
                <a:cubicBezTo>
                  <a:pt x="53082" y="711360"/>
                  <a:pt x="0" y="658278"/>
                  <a:pt x="0" y="592798"/>
                </a:cubicBezTo>
                <a:lnTo>
                  <a:pt x="0" y="11856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026" tIns="149026" rIns="149026" bIns="149026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/>
          </a:p>
        </p:txBody>
      </p:sp>
      <p:sp>
        <p:nvSpPr>
          <p:cNvPr id="120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671465" y="1626967"/>
            <a:ext cx="4990796" cy="76189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TRỞ THÀNH ĐƠN VỊ HÀNG ĐẦU VỀ UY TÍN, CHẤT LƯỢNG VÀ HIỆU QUẢ TRONG LĨNH VỰC HOẠT ĐỘNG</a:t>
            </a:r>
            <a:endParaRPr lang="en-US" sz="1100" b="1" spc="17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2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816049" y="3182236"/>
            <a:ext cx="5024553" cy="1377452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b="1" spc="17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CÔNG TY TNHH SẢN XUẤT</a:t>
            </a:r>
          </a:p>
          <a:p>
            <a:pPr>
              <a:lnSpc>
                <a:spcPct val="200000"/>
              </a:lnSpc>
            </a:pPr>
            <a:r>
              <a:rPr lang="en-US" sz="1400" b="1" spc="17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THƯƠNG MẠI VÀ PHÁT TRIỂN HOÀNG SƠN (YMDC)</a:t>
            </a:r>
          </a:p>
        </p:txBody>
      </p:sp>
      <p:sp>
        <p:nvSpPr>
          <p:cNvPr id="123" name="Freeform 122"/>
          <p:cNvSpPr/>
          <p:nvPr/>
        </p:nvSpPr>
        <p:spPr>
          <a:xfrm>
            <a:off x="1671320" y="3226463"/>
            <a:ext cx="5055380" cy="1302746"/>
          </a:xfrm>
          <a:custGeom>
            <a:avLst/>
            <a:gdLst>
              <a:gd name="connsiteX0" fmla="*/ 0 w 4572000"/>
              <a:gd name="connsiteY0" fmla="*/ 118562 h 711360"/>
              <a:gd name="connsiteX1" fmla="*/ 118562 w 4572000"/>
              <a:gd name="connsiteY1" fmla="*/ 0 h 711360"/>
              <a:gd name="connsiteX2" fmla="*/ 4453438 w 4572000"/>
              <a:gd name="connsiteY2" fmla="*/ 0 h 711360"/>
              <a:gd name="connsiteX3" fmla="*/ 4572000 w 4572000"/>
              <a:gd name="connsiteY3" fmla="*/ 118562 h 711360"/>
              <a:gd name="connsiteX4" fmla="*/ 4572000 w 4572000"/>
              <a:gd name="connsiteY4" fmla="*/ 592798 h 711360"/>
              <a:gd name="connsiteX5" fmla="*/ 4453438 w 4572000"/>
              <a:gd name="connsiteY5" fmla="*/ 711360 h 711360"/>
              <a:gd name="connsiteX6" fmla="*/ 118562 w 4572000"/>
              <a:gd name="connsiteY6" fmla="*/ 711360 h 711360"/>
              <a:gd name="connsiteX7" fmla="*/ 0 w 4572000"/>
              <a:gd name="connsiteY7" fmla="*/ 592798 h 711360"/>
              <a:gd name="connsiteX8" fmla="*/ 0 w 4572000"/>
              <a:gd name="connsiteY8" fmla="*/ 118562 h 7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711360">
                <a:moveTo>
                  <a:pt x="0" y="118562"/>
                </a:moveTo>
                <a:cubicBezTo>
                  <a:pt x="0" y="53082"/>
                  <a:pt x="53082" y="0"/>
                  <a:pt x="118562" y="0"/>
                </a:cubicBezTo>
                <a:lnTo>
                  <a:pt x="4453438" y="0"/>
                </a:lnTo>
                <a:cubicBezTo>
                  <a:pt x="4518918" y="0"/>
                  <a:pt x="4572000" y="53082"/>
                  <a:pt x="4572000" y="118562"/>
                </a:cubicBezTo>
                <a:lnTo>
                  <a:pt x="4572000" y="592798"/>
                </a:lnTo>
                <a:cubicBezTo>
                  <a:pt x="4572000" y="658278"/>
                  <a:pt x="4518918" y="711360"/>
                  <a:pt x="4453438" y="711360"/>
                </a:cubicBezTo>
                <a:lnTo>
                  <a:pt x="118562" y="711360"/>
                </a:lnTo>
                <a:cubicBezTo>
                  <a:pt x="53082" y="711360"/>
                  <a:pt x="0" y="658278"/>
                  <a:pt x="0" y="592798"/>
                </a:cubicBezTo>
                <a:lnTo>
                  <a:pt x="0" y="11856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026" tIns="149026" rIns="149026" bIns="149026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 dirty="0"/>
          </a:p>
        </p:txBody>
      </p:sp>
      <p:sp>
        <p:nvSpPr>
          <p:cNvPr id="124" name="Freeform 123"/>
          <p:cNvSpPr/>
          <p:nvPr/>
        </p:nvSpPr>
        <p:spPr>
          <a:xfrm>
            <a:off x="1671320" y="4992624"/>
            <a:ext cx="5063197" cy="1302746"/>
          </a:xfrm>
          <a:custGeom>
            <a:avLst/>
            <a:gdLst>
              <a:gd name="connsiteX0" fmla="*/ 0 w 4572000"/>
              <a:gd name="connsiteY0" fmla="*/ 118562 h 711360"/>
              <a:gd name="connsiteX1" fmla="*/ 118562 w 4572000"/>
              <a:gd name="connsiteY1" fmla="*/ 0 h 711360"/>
              <a:gd name="connsiteX2" fmla="*/ 4453438 w 4572000"/>
              <a:gd name="connsiteY2" fmla="*/ 0 h 711360"/>
              <a:gd name="connsiteX3" fmla="*/ 4572000 w 4572000"/>
              <a:gd name="connsiteY3" fmla="*/ 118562 h 711360"/>
              <a:gd name="connsiteX4" fmla="*/ 4572000 w 4572000"/>
              <a:gd name="connsiteY4" fmla="*/ 592798 h 711360"/>
              <a:gd name="connsiteX5" fmla="*/ 4453438 w 4572000"/>
              <a:gd name="connsiteY5" fmla="*/ 711360 h 711360"/>
              <a:gd name="connsiteX6" fmla="*/ 118562 w 4572000"/>
              <a:gd name="connsiteY6" fmla="*/ 711360 h 711360"/>
              <a:gd name="connsiteX7" fmla="*/ 0 w 4572000"/>
              <a:gd name="connsiteY7" fmla="*/ 592798 h 711360"/>
              <a:gd name="connsiteX8" fmla="*/ 0 w 4572000"/>
              <a:gd name="connsiteY8" fmla="*/ 118562 h 7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711360">
                <a:moveTo>
                  <a:pt x="0" y="118562"/>
                </a:moveTo>
                <a:cubicBezTo>
                  <a:pt x="0" y="53082"/>
                  <a:pt x="53082" y="0"/>
                  <a:pt x="118562" y="0"/>
                </a:cubicBezTo>
                <a:lnTo>
                  <a:pt x="4453438" y="0"/>
                </a:lnTo>
                <a:cubicBezTo>
                  <a:pt x="4518918" y="0"/>
                  <a:pt x="4572000" y="53082"/>
                  <a:pt x="4572000" y="118562"/>
                </a:cubicBezTo>
                <a:lnTo>
                  <a:pt x="4572000" y="592798"/>
                </a:lnTo>
                <a:cubicBezTo>
                  <a:pt x="4572000" y="658278"/>
                  <a:pt x="4518918" y="711360"/>
                  <a:pt x="4453438" y="711360"/>
                </a:cubicBezTo>
                <a:lnTo>
                  <a:pt x="118562" y="711360"/>
                </a:lnTo>
                <a:cubicBezTo>
                  <a:pt x="53082" y="711360"/>
                  <a:pt x="0" y="658278"/>
                  <a:pt x="0" y="592798"/>
                </a:cubicBezTo>
                <a:lnTo>
                  <a:pt x="0" y="11856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026" tIns="149026" rIns="149026" bIns="149026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/>
          </a:p>
        </p:txBody>
      </p:sp>
      <p:sp>
        <p:nvSpPr>
          <p:cNvPr id="125" name="Freeform 124"/>
          <p:cNvSpPr/>
          <p:nvPr/>
        </p:nvSpPr>
        <p:spPr>
          <a:xfrm>
            <a:off x="1671465" y="6793327"/>
            <a:ext cx="5072767" cy="1302746"/>
          </a:xfrm>
          <a:custGeom>
            <a:avLst/>
            <a:gdLst>
              <a:gd name="connsiteX0" fmla="*/ 0 w 4572000"/>
              <a:gd name="connsiteY0" fmla="*/ 118562 h 711360"/>
              <a:gd name="connsiteX1" fmla="*/ 118562 w 4572000"/>
              <a:gd name="connsiteY1" fmla="*/ 0 h 711360"/>
              <a:gd name="connsiteX2" fmla="*/ 4453438 w 4572000"/>
              <a:gd name="connsiteY2" fmla="*/ 0 h 711360"/>
              <a:gd name="connsiteX3" fmla="*/ 4572000 w 4572000"/>
              <a:gd name="connsiteY3" fmla="*/ 118562 h 711360"/>
              <a:gd name="connsiteX4" fmla="*/ 4572000 w 4572000"/>
              <a:gd name="connsiteY4" fmla="*/ 592798 h 711360"/>
              <a:gd name="connsiteX5" fmla="*/ 4453438 w 4572000"/>
              <a:gd name="connsiteY5" fmla="*/ 711360 h 711360"/>
              <a:gd name="connsiteX6" fmla="*/ 118562 w 4572000"/>
              <a:gd name="connsiteY6" fmla="*/ 711360 h 711360"/>
              <a:gd name="connsiteX7" fmla="*/ 0 w 4572000"/>
              <a:gd name="connsiteY7" fmla="*/ 592798 h 711360"/>
              <a:gd name="connsiteX8" fmla="*/ 0 w 4572000"/>
              <a:gd name="connsiteY8" fmla="*/ 118562 h 71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711360">
                <a:moveTo>
                  <a:pt x="0" y="118562"/>
                </a:moveTo>
                <a:cubicBezTo>
                  <a:pt x="0" y="53082"/>
                  <a:pt x="53082" y="0"/>
                  <a:pt x="118562" y="0"/>
                </a:cubicBezTo>
                <a:lnTo>
                  <a:pt x="4453438" y="0"/>
                </a:lnTo>
                <a:cubicBezTo>
                  <a:pt x="4518918" y="0"/>
                  <a:pt x="4572000" y="53082"/>
                  <a:pt x="4572000" y="118562"/>
                </a:cubicBezTo>
                <a:lnTo>
                  <a:pt x="4572000" y="592798"/>
                </a:lnTo>
                <a:cubicBezTo>
                  <a:pt x="4572000" y="658278"/>
                  <a:pt x="4518918" y="711360"/>
                  <a:pt x="4453438" y="711360"/>
                </a:cubicBezTo>
                <a:lnTo>
                  <a:pt x="118562" y="711360"/>
                </a:lnTo>
                <a:cubicBezTo>
                  <a:pt x="53082" y="711360"/>
                  <a:pt x="0" y="658278"/>
                  <a:pt x="0" y="592798"/>
                </a:cubicBezTo>
                <a:lnTo>
                  <a:pt x="0" y="11856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9026" tIns="149026" rIns="149026" bIns="149026" numCol="1" spcCol="1270" anchor="ctr" anchorCtr="0">
            <a:noAutofit/>
          </a:bodyPr>
          <a:lstStyle/>
          <a:p>
            <a:pPr lvl="0" algn="l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kern="1200"/>
          </a:p>
        </p:txBody>
      </p:sp>
      <p:sp>
        <p:nvSpPr>
          <p:cNvPr id="127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696819" y="3299273"/>
            <a:ext cx="5024553" cy="1100453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CUNG CẤP SẢN PHẨM- DỊCH VỤ CHẤT LƯỢNG CAO VÀ HIỆU QUẢ </a:t>
            </a:r>
          </a:p>
          <a:p>
            <a:pPr>
              <a:lnSpc>
                <a:spcPct val="200000"/>
              </a:lnSpc>
            </a:pPr>
            <a:r>
              <a:rPr lang="en-US" sz="110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ĐÓNG GÓP CHO SỰ PHÁT TRIỂN BỀN VỮNG XÃ HỘI</a:t>
            </a:r>
            <a:endParaRPr lang="en-US" sz="1100" b="1" spc="17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8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750477" y="5263048"/>
            <a:ext cx="5024553" cy="761898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0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ĐẢM BẢO UY TÍN, CHẤT LƯỢNG, HIỆU QUẢ</a:t>
            </a:r>
          </a:p>
          <a:p>
            <a:pPr>
              <a:lnSpc>
                <a:spcPct val="200000"/>
              </a:lnSpc>
            </a:pPr>
            <a:r>
              <a:rPr lang="en-US" sz="110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HỢP TÁC, ĐỒNG HÀNH, WIN- WIN</a:t>
            </a:r>
            <a:endParaRPr lang="en-US" sz="1100" b="1" spc="17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9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750477" y="7225333"/>
            <a:ext cx="5024553" cy="438733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15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CHIA SẺ ĐỂ CÙNG PHÁT </a:t>
            </a:r>
            <a:r>
              <a:rPr lang="en-US" sz="1150" b="1" spc="170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TRIỂN</a:t>
            </a:r>
            <a:endParaRPr lang="en-US" sz="1150" b="1" spc="17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2292" y="2844962"/>
            <a:ext cx="6711460" cy="278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ight Arrow 129"/>
          <p:cNvSpPr/>
          <p:nvPr/>
        </p:nvSpPr>
        <p:spPr>
          <a:xfrm>
            <a:off x="-4598" y="4629808"/>
            <a:ext cx="6711460" cy="278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ight Arrow 130"/>
          <p:cNvSpPr/>
          <p:nvPr/>
        </p:nvSpPr>
        <p:spPr>
          <a:xfrm>
            <a:off x="-3234" y="6400122"/>
            <a:ext cx="6711460" cy="2784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Arrow 132"/>
          <p:cNvSpPr/>
          <p:nvPr/>
        </p:nvSpPr>
        <p:spPr>
          <a:xfrm>
            <a:off x="2292" y="1073730"/>
            <a:ext cx="6711460" cy="278460"/>
          </a:xfrm>
          <a:prstGeom prst="rightArrow">
            <a:avLst/>
          </a:prstGeom>
          <a:gradFill>
            <a:gsLst>
              <a:gs pos="47000">
                <a:schemeClr val="accent1">
                  <a:lumMod val="75000"/>
                </a:schemeClr>
              </a:gs>
              <a:gs pos="7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5" descr="D:\1.YM\1. YM\Logo\logo-tex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36" y="8458822"/>
            <a:ext cx="2747325" cy="1020060"/>
          </a:xfrm>
          <a:prstGeom prst="rect">
            <a:avLst/>
          </a:prstGeom>
          <a:noFill/>
        </p:spPr>
      </p:pic>
      <p:sp>
        <p:nvSpPr>
          <p:cNvPr id="75" name="Right Arrow 74"/>
          <p:cNvSpPr/>
          <p:nvPr/>
        </p:nvSpPr>
        <p:spPr>
          <a:xfrm flipV="1">
            <a:off x="-2829" y="8203222"/>
            <a:ext cx="6711460" cy="278460"/>
          </a:xfrm>
          <a:prstGeom prst="rightArrow">
            <a:avLst/>
          </a:prstGeom>
          <a:gradFill>
            <a:gsLst>
              <a:gs pos="47000">
                <a:schemeClr val="accent1">
                  <a:lumMod val="75000"/>
                </a:schemeClr>
              </a:gs>
              <a:gs pos="77000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86" grpId="0"/>
      <p:bldP spid="52" grpId="0"/>
      <p:bldP spid="53" grpId="0"/>
      <p:bldP spid="55" grpId="0"/>
      <p:bldP spid="77" grpId="0"/>
      <p:bldP spid="82" grpId="0"/>
      <p:bldP spid="84" grpId="0"/>
      <p:bldP spid="120" grpId="0"/>
      <p:bldP spid="122" grpId="0"/>
      <p:bldP spid="127" grpId="0"/>
      <p:bldP spid="128" grpId="0"/>
      <p:bldP spid="1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74259" y="2113514"/>
            <a:ext cx="6601573" cy="6869770"/>
            <a:chOff x="217439" y="1372714"/>
            <a:chExt cx="6601573" cy="6869770"/>
          </a:xfrm>
        </p:grpSpPr>
        <p:grpSp>
          <p:nvGrpSpPr>
            <p:cNvPr id="16" name="Group 15"/>
            <p:cNvGrpSpPr/>
            <p:nvPr/>
          </p:nvGrpSpPr>
          <p:grpSpPr>
            <a:xfrm>
              <a:off x="217439" y="1372714"/>
              <a:ext cx="6601573" cy="6869770"/>
              <a:chOff x="217439" y="1654654"/>
              <a:chExt cx="6601573" cy="686977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2425509" y="2927192"/>
                <a:ext cx="2100573" cy="823454"/>
                <a:chOff x="2251337" y="1687098"/>
                <a:chExt cx="2350823" cy="914949"/>
              </a:xfrm>
            </p:grpSpPr>
            <p:sp>
              <p:nvSpPr>
                <p:cNvPr id="75" name="Freeform 74"/>
                <p:cNvSpPr/>
                <p:nvPr/>
              </p:nvSpPr>
              <p:spPr>
                <a:xfrm>
                  <a:off x="2251337" y="1715948"/>
                  <a:ext cx="2306256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77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687098"/>
                  <a:ext cx="1590026" cy="914949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GIÁM ĐỐC ĐIỀU HÀNH</a:t>
                  </a:r>
                  <a:endParaRPr lang="en-US" sz="12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82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3" name="Group 82"/>
              <p:cNvGrpSpPr/>
              <p:nvPr/>
            </p:nvGrpSpPr>
            <p:grpSpPr>
              <a:xfrm>
                <a:off x="217439" y="4490788"/>
                <a:ext cx="2073860" cy="823454"/>
                <a:chOff x="2304890" y="1687098"/>
                <a:chExt cx="2320927" cy="914949"/>
              </a:xfrm>
            </p:grpSpPr>
            <p:sp>
              <p:nvSpPr>
                <p:cNvPr id="84" name="Freeform 83"/>
                <p:cNvSpPr/>
                <p:nvPr/>
              </p:nvSpPr>
              <p:spPr>
                <a:xfrm>
                  <a:off x="2319561" y="1715948"/>
                  <a:ext cx="2306256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22" name="Rounded Rectangle 121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23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687098"/>
                  <a:ext cx="1590026" cy="914949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P. GIÁM ĐỐC</a:t>
                  </a: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KỸ THUẬT</a:t>
                  </a:r>
                  <a:endParaRPr lang="en-US" sz="12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4" name="Rounded Rectangle 123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38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39" name="Group 138"/>
              <p:cNvGrpSpPr/>
              <p:nvPr/>
            </p:nvGrpSpPr>
            <p:grpSpPr>
              <a:xfrm>
                <a:off x="2425509" y="4516753"/>
                <a:ext cx="2100573" cy="771523"/>
                <a:chOff x="2251337" y="1715948"/>
                <a:chExt cx="2350823" cy="857248"/>
              </a:xfrm>
            </p:grpSpPr>
            <p:sp>
              <p:nvSpPr>
                <p:cNvPr id="140" name="Freeform 139"/>
                <p:cNvSpPr/>
                <p:nvPr/>
              </p:nvSpPr>
              <p:spPr>
                <a:xfrm>
                  <a:off x="2251337" y="1715948"/>
                  <a:ext cx="2306256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41" name="Rounded Rectangle 140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2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720832"/>
                  <a:ext cx="1590026" cy="847481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P. GIÁM ĐỐC</a:t>
                  </a: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DỰ ÁN</a:t>
                  </a:r>
                  <a:endParaRPr lang="en-US" sz="12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3" name="Rounded Rectangle 142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44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45" name="Group 144"/>
              <p:cNvGrpSpPr/>
              <p:nvPr/>
            </p:nvGrpSpPr>
            <p:grpSpPr>
              <a:xfrm>
                <a:off x="4638541" y="4508404"/>
                <a:ext cx="2180471" cy="823454"/>
                <a:chOff x="2217225" y="1687098"/>
                <a:chExt cx="2440240" cy="914949"/>
              </a:xfrm>
            </p:grpSpPr>
            <p:sp>
              <p:nvSpPr>
                <p:cNvPr id="146" name="Freeform 145"/>
                <p:cNvSpPr/>
                <p:nvPr/>
              </p:nvSpPr>
              <p:spPr>
                <a:xfrm>
                  <a:off x="2217225" y="1715948"/>
                  <a:ext cx="2306256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47" name="Rounded Rectangle 146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48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687098"/>
                  <a:ext cx="1645331" cy="914949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P. GIÁM ĐỐC</a:t>
                  </a: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TÀI CHÍNH</a:t>
                  </a:r>
                  <a:endParaRPr lang="en-US" sz="12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9" name="Rounded Rectangle 148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50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51" name="Group 150"/>
              <p:cNvGrpSpPr/>
              <p:nvPr/>
            </p:nvGrpSpPr>
            <p:grpSpPr>
              <a:xfrm>
                <a:off x="2384697" y="1654654"/>
                <a:ext cx="2100573" cy="771523"/>
                <a:chOff x="2251337" y="1715948"/>
                <a:chExt cx="2350823" cy="857248"/>
              </a:xfrm>
            </p:grpSpPr>
            <p:sp>
              <p:nvSpPr>
                <p:cNvPr id="152" name="Freeform 151"/>
                <p:cNvSpPr/>
                <p:nvPr/>
              </p:nvSpPr>
              <p:spPr>
                <a:xfrm>
                  <a:off x="2251337" y="1715948"/>
                  <a:ext cx="2306256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53" name="Rounded Rectangle 152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54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892282"/>
                  <a:ext cx="1590026" cy="504580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12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CHỦ SỞ HỮU</a:t>
                  </a:r>
                  <a:endParaRPr lang="en-US" sz="12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5" name="Rounded Rectangle 154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56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57" name="Group 156"/>
              <p:cNvGrpSpPr/>
              <p:nvPr/>
            </p:nvGrpSpPr>
            <p:grpSpPr>
              <a:xfrm>
                <a:off x="219006" y="6140163"/>
                <a:ext cx="2100574" cy="771523"/>
                <a:chOff x="2251337" y="1715948"/>
                <a:chExt cx="2350824" cy="857248"/>
              </a:xfrm>
            </p:grpSpPr>
            <p:sp>
              <p:nvSpPr>
                <p:cNvPr id="158" name="Freeform 157"/>
                <p:cNvSpPr/>
                <p:nvPr/>
              </p:nvSpPr>
              <p:spPr>
                <a:xfrm>
                  <a:off x="2251337" y="1715948"/>
                  <a:ext cx="2250950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59" name="Rounded Rectangle 158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0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6" y="1814982"/>
                  <a:ext cx="1590025" cy="659181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PHÒNG </a:t>
                  </a:r>
                  <a:endParaRPr lang="en-US" sz="900" b="1" spc="170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KỸ THUẬT</a:t>
                  </a:r>
                  <a:endParaRPr lang="en-US" sz="9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1" name="Rounded Rectangle 160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2474927" y="6140164"/>
                <a:ext cx="2010342" cy="771523"/>
                <a:chOff x="2251337" y="1715948"/>
                <a:chExt cx="2249843" cy="857248"/>
              </a:xfrm>
            </p:grpSpPr>
            <p:sp>
              <p:nvSpPr>
                <p:cNvPr id="164" name="Freeform 163"/>
                <p:cNvSpPr/>
                <p:nvPr/>
              </p:nvSpPr>
              <p:spPr>
                <a:xfrm>
                  <a:off x="2251337" y="1715948"/>
                  <a:ext cx="2249843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65" name="Rounded Rectangle 164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6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3" y="1789689"/>
                  <a:ext cx="1489046" cy="709765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PHÒNG QL</a:t>
                  </a:r>
                  <a:endParaRPr lang="en-US" sz="900" b="1" spc="170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DỰ ÁN</a:t>
                  </a:r>
                  <a:endParaRPr lang="en-US" sz="9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7" name="Rounded Rectangle 166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4718439" y="6157781"/>
                <a:ext cx="2084213" cy="771523"/>
                <a:chOff x="2251337" y="1715948"/>
                <a:chExt cx="2332512" cy="857248"/>
              </a:xfrm>
            </p:grpSpPr>
            <p:sp>
              <p:nvSpPr>
                <p:cNvPr id="170" name="Freeform 169"/>
                <p:cNvSpPr/>
                <p:nvPr/>
              </p:nvSpPr>
              <p:spPr>
                <a:xfrm>
                  <a:off x="2251337" y="1715948"/>
                  <a:ext cx="2231931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71" name="Rounded Rectangle 170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2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2960967" y="1789690"/>
                  <a:ext cx="1622882" cy="709765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PHÒNG TÀI CHÍNH-KẾ TOÁN</a:t>
                  </a:r>
                  <a:endParaRPr lang="en-US" sz="9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3" name="Rounded Rectangle 172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219006" y="7735283"/>
                <a:ext cx="2100573" cy="771523"/>
                <a:chOff x="2251337" y="1715948"/>
                <a:chExt cx="2350823" cy="857248"/>
              </a:xfrm>
            </p:grpSpPr>
            <p:sp>
              <p:nvSpPr>
                <p:cNvPr id="176" name="Freeform 175"/>
                <p:cNvSpPr/>
                <p:nvPr/>
              </p:nvSpPr>
              <p:spPr>
                <a:xfrm>
                  <a:off x="2251337" y="1715948"/>
                  <a:ext cx="2250950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77" name="Rounded Rectangle 176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78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814981"/>
                  <a:ext cx="1590026" cy="659181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CHUYÊN VIÊN</a:t>
                  </a:r>
                </a:p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KỸ THUẬT</a:t>
                  </a:r>
                  <a:endParaRPr lang="en-US" sz="9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9" name="Rounded Rectangle 178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80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81" name="Group 180"/>
              <p:cNvGrpSpPr/>
              <p:nvPr/>
            </p:nvGrpSpPr>
            <p:grpSpPr>
              <a:xfrm>
                <a:off x="2474927" y="7735284"/>
                <a:ext cx="2100573" cy="771523"/>
                <a:chOff x="2251337" y="1715948"/>
                <a:chExt cx="2350823" cy="857248"/>
              </a:xfrm>
            </p:grpSpPr>
            <p:sp>
              <p:nvSpPr>
                <p:cNvPr id="182" name="Freeform 181"/>
                <p:cNvSpPr/>
                <p:nvPr/>
              </p:nvSpPr>
              <p:spPr>
                <a:xfrm>
                  <a:off x="2251337" y="1715948"/>
                  <a:ext cx="2249844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83" name="Rounded Rectangle 182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84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814982"/>
                  <a:ext cx="1590026" cy="659181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CV QUẢN LÝ DỰ ÁN</a:t>
                  </a:r>
                </a:p>
              </p:txBody>
            </p:sp>
            <p:sp>
              <p:nvSpPr>
                <p:cNvPr id="185" name="Rounded Rectangle 184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86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87" name="Group 186"/>
              <p:cNvGrpSpPr/>
              <p:nvPr/>
            </p:nvGrpSpPr>
            <p:grpSpPr>
              <a:xfrm>
                <a:off x="4718439" y="7752901"/>
                <a:ext cx="2100573" cy="771523"/>
                <a:chOff x="2251337" y="1715948"/>
                <a:chExt cx="2350823" cy="857248"/>
              </a:xfrm>
            </p:grpSpPr>
            <p:sp>
              <p:nvSpPr>
                <p:cNvPr id="188" name="Freeform 187"/>
                <p:cNvSpPr/>
                <p:nvPr/>
              </p:nvSpPr>
              <p:spPr>
                <a:xfrm>
                  <a:off x="2251337" y="1715948"/>
                  <a:ext cx="2231933" cy="857248"/>
                </a:xfrm>
                <a:custGeom>
                  <a:avLst/>
                  <a:gdLst>
                    <a:gd name="connsiteX0" fmla="*/ 0 w 4572000"/>
                    <a:gd name="connsiteY0" fmla="*/ 95250 h 952499"/>
                    <a:gd name="connsiteX1" fmla="*/ 95250 w 4572000"/>
                    <a:gd name="connsiteY1" fmla="*/ 0 h 952499"/>
                    <a:gd name="connsiteX2" fmla="*/ 4476750 w 4572000"/>
                    <a:gd name="connsiteY2" fmla="*/ 0 h 952499"/>
                    <a:gd name="connsiteX3" fmla="*/ 4572000 w 4572000"/>
                    <a:gd name="connsiteY3" fmla="*/ 95250 h 952499"/>
                    <a:gd name="connsiteX4" fmla="*/ 4572000 w 4572000"/>
                    <a:gd name="connsiteY4" fmla="*/ 857249 h 952499"/>
                    <a:gd name="connsiteX5" fmla="*/ 4476750 w 4572000"/>
                    <a:gd name="connsiteY5" fmla="*/ 952499 h 952499"/>
                    <a:gd name="connsiteX6" fmla="*/ 95250 w 4572000"/>
                    <a:gd name="connsiteY6" fmla="*/ 952499 h 952499"/>
                    <a:gd name="connsiteX7" fmla="*/ 0 w 4572000"/>
                    <a:gd name="connsiteY7" fmla="*/ 857249 h 952499"/>
                    <a:gd name="connsiteX8" fmla="*/ 0 w 4572000"/>
                    <a:gd name="connsiteY8" fmla="*/ 95250 h 952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72000" h="952499">
                      <a:moveTo>
                        <a:pt x="0" y="95250"/>
                      </a:moveTo>
                      <a:cubicBezTo>
                        <a:pt x="0" y="42645"/>
                        <a:pt x="42645" y="0"/>
                        <a:pt x="95250" y="0"/>
                      </a:cubicBezTo>
                      <a:lnTo>
                        <a:pt x="4476750" y="0"/>
                      </a:lnTo>
                      <a:cubicBezTo>
                        <a:pt x="4529355" y="0"/>
                        <a:pt x="4572000" y="42645"/>
                        <a:pt x="4572000" y="95250"/>
                      </a:cubicBezTo>
                      <a:lnTo>
                        <a:pt x="4572000" y="857249"/>
                      </a:lnTo>
                      <a:cubicBezTo>
                        <a:pt x="4572000" y="909854"/>
                        <a:pt x="4529355" y="952499"/>
                        <a:pt x="4476750" y="952499"/>
                      </a:cubicBezTo>
                      <a:lnTo>
                        <a:pt x="95250" y="952499"/>
                      </a:lnTo>
                      <a:cubicBezTo>
                        <a:pt x="42645" y="952499"/>
                        <a:pt x="0" y="909854"/>
                        <a:pt x="0" y="857249"/>
                      </a:cubicBezTo>
                      <a:lnTo>
                        <a:pt x="0" y="952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3F8AE"/>
                    </a:gs>
                    <a:gs pos="77000">
                      <a:srgbClr val="F0EBD5"/>
                    </a:gs>
                    <a:gs pos="100000">
                      <a:srgbClr val="D1C39F"/>
                    </a:gs>
                  </a:gsLst>
                  <a:lin ang="5400000" scaled="0"/>
                </a:gradFill>
                <a:ln>
                  <a:solidFill>
                    <a:schemeClr val="lt1">
                      <a:hueOff val="0"/>
                      <a:satOff val="0"/>
                      <a:lumOff val="0"/>
                    </a:schemeClr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82040" tIns="72390" rIns="72391" bIns="72390" numCol="1" spcCol="1270" anchor="t" anchorCtr="0">
                  <a:noAutofit/>
                </a:bodyPr>
                <a:lstStyle/>
                <a:p>
                  <a:pPr lvl="0" algn="l" defTabSz="8445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9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  <a:p>
                  <a:pPr marL="114300" lvl="1" indent="-114300" algn="l" defTabSz="6667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15000"/>
                    </a:spcAft>
                    <a:buChar char="••"/>
                  </a:pPr>
                  <a:endParaRPr lang="en-US" sz="1500" kern="1200"/>
                </a:p>
              </p:txBody>
            </p:sp>
            <p:sp>
              <p:nvSpPr>
                <p:cNvPr id="189" name="Rounded Rectangle 188"/>
                <p:cNvSpPr/>
                <p:nvPr/>
              </p:nvSpPr>
              <p:spPr>
                <a:xfrm>
                  <a:off x="2304890" y="1801672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90" name="文本框 51">
                  <a:extLst>
                    <a:ext uri="{FF2B5EF4-FFF2-40B4-BE49-F238E27FC236}">
                      <a16:creationId xmlns:a16="http://schemas.microsoft.com/office/drawing/2014/main" xmlns="" id="{DE0894B8-F834-4606-8AFB-7D2E1C9AE1F4}"/>
                    </a:ext>
                  </a:extLst>
                </p:cNvPr>
                <p:cNvSpPr txBox="1"/>
                <p:nvPr/>
              </p:nvSpPr>
              <p:spPr>
                <a:xfrm>
                  <a:off x="3012134" y="1789690"/>
                  <a:ext cx="1590026" cy="709765"/>
                </a:xfrm>
                <a:prstGeom prst="rect">
                  <a:avLst/>
                </a:prstGeom>
                <a:noFill/>
              </p:spPr>
              <p:txBody>
                <a:bodyPr wrap="square" lIns="83969" tIns="41985" rIns="83969" bIns="41985" rtlCol="0" anchor="ctr" anchorCtr="0">
                  <a:spAutoFit/>
                </a:bodyPr>
                <a:lstStyle/>
                <a:p>
                  <a:pPr algn="ctr">
                    <a:lnSpc>
                      <a:spcPct val="200000"/>
                    </a:lnSpc>
                  </a:pPr>
                  <a:r>
                    <a:rPr lang="en-US" sz="900" b="1" spc="170" dirty="0" smtClean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CV </a:t>
                  </a:r>
                  <a:r>
                    <a:rPr lang="en-US" sz="900" b="1" spc="170" dirty="0">
                      <a:solidFill>
                        <a:schemeClr val="accent1">
                          <a:lumMod val="75000"/>
                        </a:schemeClr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TÀI CHÍNH- KẾ TOÁN</a:t>
                  </a:r>
                  <a:endParaRPr lang="en-US" sz="900" spc="275" dirty="0">
                    <a:solidFill>
                      <a:schemeClr val="accent1">
                        <a:lumMod val="75000"/>
                      </a:schemeClr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1" name="Rounded Rectangle 190"/>
                <p:cNvSpPr/>
                <p:nvPr/>
              </p:nvSpPr>
              <p:spPr>
                <a:xfrm>
                  <a:off x="2306642" y="1801673"/>
                  <a:ext cx="707245" cy="685798"/>
                </a:xfrm>
                <a:prstGeom prst="roundRect">
                  <a:avLst>
                    <a:gd name="adj" fmla="val 1000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pic>
              <p:nvPicPr>
                <p:cNvPr id="192" name="Picture 10" descr="F:\6. Du lieu mau\Icon\Man.jp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35844" y="1839643"/>
                  <a:ext cx="622795" cy="62943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5" name="Group 14"/>
              <p:cNvGrpSpPr/>
              <p:nvPr/>
            </p:nvGrpSpPr>
            <p:grpSpPr>
              <a:xfrm>
                <a:off x="1096860" y="3870958"/>
                <a:ext cx="4680199" cy="645795"/>
                <a:chOff x="1096860" y="3870958"/>
                <a:chExt cx="4680199" cy="645795"/>
              </a:xfrm>
            </p:grpSpPr>
            <p:grpSp>
              <p:nvGrpSpPr>
                <p:cNvPr id="196" name="Group 195"/>
                <p:cNvGrpSpPr/>
                <p:nvPr/>
              </p:nvGrpSpPr>
              <p:grpSpPr>
                <a:xfrm>
                  <a:off x="1149972" y="3870958"/>
                  <a:ext cx="4572000" cy="121921"/>
                  <a:chOff x="0" y="2230695"/>
                  <a:chExt cx="4572000" cy="542880"/>
                </a:xfrm>
              </p:grpSpPr>
              <p:sp>
                <p:nvSpPr>
                  <p:cNvPr id="197" name="Rounded Rectangle 196"/>
                  <p:cNvSpPr/>
                  <p:nvPr/>
                </p:nvSpPr>
                <p:spPr>
                  <a:xfrm>
                    <a:off x="0" y="2230695"/>
                    <a:ext cx="4572000" cy="542880"/>
                  </a:xfrm>
                  <a:prstGeom prst="roundRect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98" name="Rounded Rectangle 4"/>
                  <p:cNvSpPr/>
                  <p:nvPr/>
                </p:nvSpPr>
                <p:spPr>
                  <a:xfrm>
                    <a:off x="26501" y="2257196"/>
                    <a:ext cx="4518998" cy="489878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87630" tIns="87630" rIns="87630" bIns="87630" numCol="1" spcCol="1270" anchor="ctr" anchorCtr="0">
                    <a:noAutofit/>
                  </a:bodyPr>
                  <a:lstStyle/>
                  <a:p>
                    <a:pPr lvl="0" algn="l" defTabSz="10223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300" kern="1200"/>
                  </a:p>
                </p:txBody>
              </p:sp>
            </p:grpSp>
            <p:sp>
              <p:nvSpPr>
                <p:cNvPr id="200" name="Down Arrow 199"/>
                <p:cNvSpPr/>
                <p:nvPr/>
              </p:nvSpPr>
              <p:spPr>
                <a:xfrm>
                  <a:off x="3329059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3" name="Down Arrow 202"/>
                <p:cNvSpPr/>
                <p:nvPr/>
              </p:nvSpPr>
              <p:spPr>
                <a:xfrm>
                  <a:off x="1096860" y="3991667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4" name="Down Arrow 203"/>
                <p:cNvSpPr/>
                <p:nvPr/>
              </p:nvSpPr>
              <p:spPr>
                <a:xfrm>
                  <a:off x="5563233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grpSp>
            <p:nvGrpSpPr>
              <p:cNvPr id="205" name="Group 204"/>
              <p:cNvGrpSpPr/>
              <p:nvPr/>
            </p:nvGrpSpPr>
            <p:grpSpPr>
              <a:xfrm>
                <a:off x="1096860" y="5494368"/>
                <a:ext cx="4680199" cy="645795"/>
                <a:chOff x="1096860" y="3870958"/>
                <a:chExt cx="4680199" cy="645795"/>
              </a:xfrm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1149972" y="3870958"/>
                  <a:ext cx="4572000" cy="121921"/>
                  <a:chOff x="0" y="2230695"/>
                  <a:chExt cx="4572000" cy="542880"/>
                </a:xfrm>
              </p:grpSpPr>
              <p:sp>
                <p:nvSpPr>
                  <p:cNvPr id="210" name="Rounded Rectangle 209"/>
                  <p:cNvSpPr/>
                  <p:nvPr/>
                </p:nvSpPr>
                <p:spPr>
                  <a:xfrm>
                    <a:off x="0" y="2230695"/>
                    <a:ext cx="4572000" cy="542880"/>
                  </a:xfrm>
                  <a:prstGeom prst="roundRect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211" name="Rounded Rectangle 4"/>
                  <p:cNvSpPr/>
                  <p:nvPr/>
                </p:nvSpPr>
                <p:spPr>
                  <a:xfrm>
                    <a:off x="26501" y="2257196"/>
                    <a:ext cx="4518998" cy="489878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87630" tIns="87630" rIns="87630" bIns="87630" numCol="1" spcCol="1270" anchor="ctr" anchorCtr="0">
                    <a:noAutofit/>
                  </a:bodyPr>
                  <a:lstStyle/>
                  <a:p>
                    <a:pPr lvl="0" algn="l" defTabSz="10223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300" kern="1200"/>
                  </a:p>
                </p:txBody>
              </p:sp>
            </p:grpSp>
            <p:sp>
              <p:nvSpPr>
                <p:cNvPr id="207" name="Down Arrow 206"/>
                <p:cNvSpPr/>
                <p:nvPr/>
              </p:nvSpPr>
              <p:spPr>
                <a:xfrm>
                  <a:off x="3329059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8" name="Down Arrow 207"/>
                <p:cNvSpPr/>
                <p:nvPr/>
              </p:nvSpPr>
              <p:spPr>
                <a:xfrm>
                  <a:off x="1096860" y="3991667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9" name="Down Arrow 208"/>
                <p:cNvSpPr/>
                <p:nvPr/>
              </p:nvSpPr>
              <p:spPr>
                <a:xfrm>
                  <a:off x="5563233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grpSp>
            <p:nvGrpSpPr>
              <p:cNvPr id="212" name="Group 211"/>
              <p:cNvGrpSpPr/>
              <p:nvPr/>
            </p:nvGrpSpPr>
            <p:grpSpPr>
              <a:xfrm>
                <a:off x="1095872" y="7089487"/>
                <a:ext cx="4680199" cy="645795"/>
                <a:chOff x="1096860" y="3870958"/>
                <a:chExt cx="4680199" cy="645795"/>
              </a:xfrm>
            </p:grpSpPr>
            <p:grpSp>
              <p:nvGrpSpPr>
                <p:cNvPr id="213" name="Group 212"/>
                <p:cNvGrpSpPr/>
                <p:nvPr/>
              </p:nvGrpSpPr>
              <p:grpSpPr>
                <a:xfrm>
                  <a:off x="1149972" y="3870958"/>
                  <a:ext cx="4572000" cy="121921"/>
                  <a:chOff x="0" y="2230695"/>
                  <a:chExt cx="4572000" cy="542880"/>
                </a:xfrm>
              </p:grpSpPr>
              <p:sp>
                <p:nvSpPr>
                  <p:cNvPr id="217" name="Rounded Rectangle 216"/>
                  <p:cNvSpPr/>
                  <p:nvPr/>
                </p:nvSpPr>
                <p:spPr>
                  <a:xfrm>
                    <a:off x="0" y="2230695"/>
                    <a:ext cx="4572000" cy="542880"/>
                  </a:xfrm>
                  <a:prstGeom prst="roundRect">
                    <a:avLst/>
                  </a:prstGeom>
                </p:spPr>
                <p:style>
                  <a:lnRef idx="2">
                    <a:schemeClr val="l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218" name="Rounded Rectangle 4"/>
                  <p:cNvSpPr/>
                  <p:nvPr/>
                </p:nvSpPr>
                <p:spPr>
                  <a:xfrm>
                    <a:off x="26501" y="2257196"/>
                    <a:ext cx="4518998" cy="489878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87630" tIns="87630" rIns="87630" bIns="87630" numCol="1" spcCol="1270" anchor="ctr" anchorCtr="0">
                    <a:noAutofit/>
                  </a:bodyPr>
                  <a:lstStyle/>
                  <a:p>
                    <a:pPr lvl="0" algn="l" defTabSz="10223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en-US" sz="2300" kern="1200"/>
                  </a:p>
                </p:txBody>
              </p:sp>
            </p:grpSp>
            <p:sp>
              <p:nvSpPr>
                <p:cNvPr id="214" name="Down Arrow 213"/>
                <p:cNvSpPr/>
                <p:nvPr/>
              </p:nvSpPr>
              <p:spPr>
                <a:xfrm>
                  <a:off x="3329059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5" name="Down Arrow 214"/>
                <p:cNvSpPr/>
                <p:nvPr/>
              </p:nvSpPr>
              <p:spPr>
                <a:xfrm>
                  <a:off x="1096860" y="3991667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6" name="Down Arrow 215"/>
                <p:cNvSpPr/>
                <p:nvPr/>
              </p:nvSpPr>
              <p:spPr>
                <a:xfrm>
                  <a:off x="5563233" y="3992879"/>
                  <a:ext cx="213826" cy="523874"/>
                </a:xfrm>
                <a:prstGeom prst="downArrow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sp>
            <p:nvSpPr>
              <p:cNvPr id="219" name="Down Arrow 218"/>
              <p:cNvSpPr/>
              <p:nvPr/>
            </p:nvSpPr>
            <p:spPr>
              <a:xfrm>
                <a:off x="3329059" y="2429283"/>
                <a:ext cx="213826" cy="523874"/>
              </a:xfrm>
              <a:prstGeom prst="downArrow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pic>
          <p:nvPicPr>
            <p:cNvPr id="221" name="Picture 15" descr="F:\6. Du lieu mau\Icon\MONEY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865" y="5982354"/>
              <a:ext cx="559965" cy="56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12" descr="F:\6. Du lieu mau\Icon\GEA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49" y="5969549"/>
              <a:ext cx="571944" cy="56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14" descr="F:\6. Du lieu mau\Icon\SCHEDULE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437" y="5969549"/>
              <a:ext cx="558367" cy="55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" name="文本框 51">
            <a:extLst>
              <a:ext uri="{FF2B5EF4-FFF2-40B4-BE49-F238E27FC236}">
                <a16:creationId xmlns:a16="http://schemas.microsoft.com/office/drawing/2014/main" xmlns="" id="{DE0894B8-F834-4606-8AFB-7D2E1C9AE1F4}"/>
              </a:ext>
            </a:extLst>
          </p:cNvPr>
          <p:cNvSpPr txBox="1"/>
          <p:nvPr/>
        </p:nvSpPr>
        <p:spPr>
          <a:xfrm>
            <a:off x="179748" y="1156906"/>
            <a:ext cx="6476363" cy="477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 lIns="83969" tIns="41985" rIns="83969" bIns="419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spc="37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SƠ ĐỒ TỔ CHỨC NHÂN SỰ</a:t>
            </a:r>
          </a:p>
        </p:txBody>
      </p:sp>
    </p:spTree>
    <p:extLst>
      <p:ext uri="{BB962C8B-B14F-4D97-AF65-F5344CB8AC3E}">
        <p14:creationId xmlns:p14="http://schemas.microsoft.com/office/powerpoint/2010/main" val="19192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-2575560" y="1965960"/>
            <a:ext cx="27815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SCAN LẠI (BỊ ĐƯỜNG VIỀN)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1.YM\1. YM\7. Phap ly\GPKD va Sua doi lan 1. Hoang Son\GPKD sua doi 1_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1" y="1139281"/>
            <a:ext cx="5513980" cy="78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49" name="Picture 2" descr="D:\1.YM\1. YM\7. Phap ly\GPKD va Sua doi lan 1. Hoang Son\GPKD sua doi 1_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0" y="1139281"/>
            <a:ext cx="5513980" cy="78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0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20AA5519-F550-4915-AC17-32817C5197E1}"/>
              </a:ext>
            </a:extLst>
          </p:cNvPr>
          <p:cNvGrpSpPr/>
          <p:nvPr/>
        </p:nvGrpSpPr>
        <p:grpSpPr>
          <a:xfrm>
            <a:off x="-149328" y="-1256777"/>
            <a:ext cx="7156655" cy="12419553"/>
            <a:chOff x="-5715000" y="-6019800"/>
            <a:chExt cx="25031700" cy="169164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367A57E6-7A80-4CDC-8025-E468EA9ACEA5}"/>
                </a:ext>
              </a:extLst>
            </p:cNvPr>
            <p:cNvGrpSpPr/>
            <p:nvPr/>
          </p:nvGrpSpPr>
          <p:grpSpPr>
            <a:xfrm>
              <a:off x="-57150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2" name="椭圆 1">
                <a:extLst>
                  <a:ext uri="{FF2B5EF4-FFF2-40B4-BE49-F238E27FC236}">
                    <a16:creationId xmlns:a16="http://schemas.microsoft.com/office/drawing/2014/main" xmlns="" id="{8A2CF572-3A89-4FEF-8D64-25F7C8E98B64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xmlns="" id="{277981A5-BF8D-44FA-97A5-793345BF79D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9BE4D31F-D84C-4C87-90ED-E8B0C768EC4B}"/>
                </a:ext>
              </a:extLst>
            </p:cNvPr>
            <p:cNvGrpSpPr/>
            <p:nvPr/>
          </p:nvGrpSpPr>
          <p:grpSpPr>
            <a:xfrm>
              <a:off x="18897600" y="-6019800"/>
              <a:ext cx="419100" cy="16916400"/>
              <a:chOff x="-5715000" y="-6019800"/>
              <a:chExt cx="419100" cy="16916400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xmlns="" id="{308C419C-36B9-4CEE-8057-CA604CEFB8F8}"/>
                  </a:ext>
                </a:extLst>
              </p:cNvPr>
              <p:cNvSpPr/>
              <p:nvPr/>
            </p:nvSpPr>
            <p:spPr>
              <a:xfrm>
                <a:off x="-5715000" y="-60198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xmlns="" id="{5B93CBC0-901F-4966-8483-E5872EC634F9}"/>
                  </a:ext>
                </a:extLst>
              </p:cNvPr>
              <p:cNvSpPr/>
              <p:nvPr/>
            </p:nvSpPr>
            <p:spPr>
              <a:xfrm>
                <a:off x="-5715000" y="10477500"/>
                <a:ext cx="419100" cy="419100"/>
              </a:xfrm>
              <a:prstGeom prst="ellipse">
                <a:avLst/>
              </a:prstGeom>
              <a:solidFill>
                <a:srgbClr val="E6E6E6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11B9ECA7-0296-40E1-A691-32B3061CD8BD}"/>
              </a:ext>
            </a:extLst>
          </p:cNvPr>
          <p:cNvGrpSpPr/>
          <p:nvPr/>
        </p:nvGrpSpPr>
        <p:grpSpPr>
          <a:xfrm>
            <a:off x="50720" y="412751"/>
            <a:ext cx="6611541" cy="9080500"/>
            <a:chOff x="381000" y="552450"/>
            <a:chExt cx="17219390" cy="8791108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EFA0A55E-3FF4-4078-B5BA-2329EBA31A1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1116123"/>
              <a:ext cx="390525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02E54D7F-4551-42AE-9B05-A579EF4121E6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834287"/>
              <a:ext cx="497205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7756FF7A-037E-4B19-87C7-F9267095C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552450"/>
              <a:ext cx="17219390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xmlns="" id="{A1EB9C2F-86E3-4C32-9BD2-22E7D653EBCB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" y="9343558"/>
              <a:ext cx="17191482" cy="0"/>
            </a:xfrm>
            <a:prstGeom prst="line">
              <a:avLst/>
            </a:prstGeom>
            <a:ln>
              <a:solidFill>
                <a:srgbClr val="3B43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平行四边形 59">
            <a:extLst>
              <a:ext uri="{FF2B5EF4-FFF2-40B4-BE49-F238E27FC236}">
                <a16:creationId xmlns:a16="http://schemas.microsoft.com/office/drawing/2014/main" xmlns="" id="{DF801447-F65F-4AE7-8F3D-408EEEE65033}"/>
              </a:ext>
            </a:extLst>
          </p:cNvPr>
          <p:cNvSpPr/>
          <p:nvPr/>
        </p:nvSpPr>
        <p:spPr>
          <a:xfrm>
            <a:off x="5261096" y="9255740"/>
            <a:ext cx="1596904" cy="495300"/>
          </a:xfrm>
          <a:prstGeom prst="parallelogram">
            <a:avLst>
              <a:gd name="adj" fmla="val 6814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969" tIns="41985" rIns="83969" bIns="41985"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8">
            <a:extLst>
              <a:ext uri="{FF2B5EF4-FFF2-40B4-BE49-F238E27FC236}">
                <a16:creationId xmlns:a16="http://schemas.microsoft.com/office/drawing/2014/main" xmlns="" id="{53C6FC6D-1BCC-4436-91E1-8943502E0BA1}"/>
              </a:ext>
            </a:extLst>
          </p:cNvPr>
          <p:cNvSpPr txBox="1"/>
          <p:nvPr/>
        </p:nvSpPr>
        <p:spPr>
          <a:xfrm>
            <a:off x="5573406" y="9330190"/>
            <a:ext cx="1267196" cy="346400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r>
              <a:rPr lang="en-US" altLang="zh-CN" b="1" spc="55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YMDC</a:t>
            </a:r>
            <a:endParaRPr lang="zh-CN" altLang="en-US" b="1" spc="551" dirty="0">
              <a:solidFill>
                <a:schemeClr val="accent1">
                  <a:lumMod val="75000"/>
                </a:schemeClr>
              </a:solidFill>
              <a:latin typeface="Tahoma" pitchFamily="34" charset="0"/>
              <a:ea typeface="思源宋体 Heavy" panose="02020900000000000000" pitchFamily="18" charset="-122"/>
              <a:cs typeface="Tahoma" pitchFamily="34" charset="0"/>
            </a:endParaRPr>
          </a:p>
        </p:txBody>
      </p:sp>
      <p:grpSp>
        <p:nvGrpSpPr>
          <p:cNvPr id="78" name="组合 19">
            <a:extLst>
              <a:ext uri="{FF2B5EF4-FFF2-40B4-BE49-F238E27FC236}">
                <a16:creationId xmlns:a16="http://schemas.microsoft.com/office/drawing/2014/main" xmlns="" id="{70057FA4-CA75-4629-ACB0-A2AC7F8037F9}"/>
              </a:ext>
            </a:extLst>
          </p:cNvPr>
          <p:cNvGrpSpPr/>
          <p:nvPr/>
        </p:nvGrpSpPr>
        <p:grpSpPr>
          <a:xfrm>
            <a:off x="1615440" y="412752"/>
            <a:ext cx="4607580" cy="725816"/>
            <a:chOff x="400050" y="1441305"/>
            <a:chExt cx="8374042" cy="558945"/>
          </a:xfrm>
        </p:grpSpPr>
        <p:sp>
          <p:nvSpPr>
            <p:cNvPr id="79" name="平行四边形 54">
              <a:extLst>
                <a:ext uri="{FF2B5EF4-FFF2-40B4-BE49-F238E27FC236}">
                  <a16:creationId xmlns:a16="http://schemas.microsoft.com/office/drawing/2014/main" xmlns="" id="{69F48AF3-731F-4A83-802C-1585D85CF789}"/>
                </a:ext>
              </a:extLst>
            </p:cNvPr>
            <p:cNvSpPr/>
            <p:nvPr/>
          </p:nvSpPr>
          <p:spPr>
            <a:xfrm>
              <a:off x="400050" y="1441305"/>
              <a:ext cx="1414235" cy="558945"/>
            </a:xfrm>
            <a:prstGeom prst="parallelogram">
              <a:avLst>
                <a:gd name="adj" fmla="val 84406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900" b="1" dirty="0" smtClean="0">
                  <a:solidFill>
                    <a:srgbClr val="3B4350"/>
                  </a:solidFill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A</a:t>
              </a:r>
              <a:endParaRPr lang="zh-CN" altLang="en-US" sz="2900" b="1" dirty="0">
                <a:solidFill>
                  <a:srgbClr val="3B4350"/>
                </a:solidFill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  <p:sp>
          <p:nvSpPr>
            <p:cNvPr id="80" name="文本框 73">
              <a:extLst>
                <a:ext uri="{FF2B5EF4-FFF2-40B4-BE49-F238E27FC236}">
                  <a16:creationId xmlns:a16="http://schemas.microsoft.com/office/drawing/2014/main" xmlns="" id="{BA804B43-EF7A-4F5E-A2A5-FA71DBF216F1}"/>
                </a:ext>
              </a:extLst>
            </p:cNvPr>
            <p:cNvSpPr txBox="1"/>
            <p:nvPr/>
          </p:nvSpPr>
          <p:spPr>
            <a:xfrm>
              <a:off x="1963106" y="1602025"/>
              <a:ext cx="6810986" cy="245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spc="551" dirty="0" smtClean="0">
                  <a:latin typeface="Times New Roman" pitchFamily="18" charset="0"/>
                  <a:ea typeface="思源宋体 Heavy" panose="02020900000000000000" pitchFamily="18" charset="-122"/>
                  <a:cs typeface="Times New Roman" pitchFamily="18" charset="0"/>
                </a:rPr>
                <a:t>THÔNG TIN CÔNG TY</a:t>
              </a:r>
              <a:endParaRPr lang="zh-CN" altLang="en-US" sz="1400" b="1" spc="551" dirty="0">
                <a:latin typeface="Times New Roman" pitchFamily="18" charset="0"/>
                <a:ea typeface="思源宋体 Heavy" panose="02020900000000000000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91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>
            <a:off x="0" y="9001681"/>
            <a:ext cx="1005252" cy="487504"/>
            <a:chOff x="170960" y="5753828"/>
            <a:chExt cx="3965612" cy="700491"/>
          </a:xfrm>
        </p:grpSpPr>
        <p:sp>
          <p:nvSpPr>
            <p:cNvPr id="92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98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5" name="组合 15">
            <a:extLst>
              <a:ext uri="{FF2B5EF4-FFF2-40B4-BE49-F238E27FC236}">
                <a16:creationId xmlns:a16="http://schemas.microsoft.com/office/drawing/2014/main" xmlns="" id="{CD71A31D-BB86-44C7-962E-327216FA9F58}"/>
              </a:ext>
            </a:extLst>
          </p:cNvPr>
          <p:cNvGrpSpPr/>
          <p:nvPr/>
        </p:nvGrpSpPr>
        <p:grpSpPr>
          <a:xfrm flipH="1">
            <a:off x="5805994" y="422014"/>
            <a:ext cx="1005252" cy="487504"/>
            <a:chOff x="170960" y="5753828"/>
            <a:chExt cx="3965612" cy="700491"/>
          </a:xfrm>
        </p:grpSpPr>
        <p:sp>
          <p:nvSpPr>
            <p:cNvPr id="106" name="平行四边形 21">
              <a:extLst>
                <a:ext uri="{FF2B5EF4-FFF2-40B4-BE49-F238E27FC236}">
                  <a16:creationId xmlns:a16="http://schemas.microsoft.com/office/drawing/2014/main" xmlns="" id="{3D2677E8-08CD-46CA-8A08-1C7CF498EB7D}"/>
                </a:ext>
              </a:extLst>
            </p:cNvPr>
            <p:cNvSpPr/>
            <p:nvPr/>
          </p:nvSpPr>
          <p:spPr>
            <a:xfrm>
              <a:off x="1709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平行四边形 22">
              <a:extLst>
                <a:ext uri="{FF2B5EF4-FFF2-40B4-BE49-F238E27FC236}">
                  <a16:creationId xmlns:a16="http://schemas.microsoft.com/office/drawing/2014/main" xmlns="" id="{E26781D9-6CF4-400A-8868-1916D7EB8D5D}"/>
                </a:ext>
              </a:extLst>
            </p:cNvPr>
            <p:cNvSpPr/>
            <p:nvPr/>
          </p:nvSpPr>
          <p:spPr>
            <a:xfrm>
              <a:off x="5773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平行四边形 23">
              <a:extLst>
                <a:ext uri="{FF2B5EF4-FFF2-40B4-BE49-F238E27FC236}">
                  <a16:creationId xmlns:a16="http://schemas.microsoft.com/office/drawing/2014/main" xmlns="" id="{C950F624-0892-4E3E-8B14-2D586AA657F1}"/>
                </a:ext>
              </a:extLst>
            </p:cNvPr>
            <p:cNvSpPr/>
            <p:nvPr/>
          </p:nvSpPr>
          <p:spPr>
            <a:xfrm>
              <a:off x="9837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平行四边形 24">
              <a:extLst>
                <a:ext uri="{FF2B5EF4-FFF2-40B4-BE49-F238E27FC236}">
                  <a16:creationId xmlns:a16="http://schemas.microsoft.com/office/drawing/2014/main" xmlns="" id="{492F9609-A735-4A93-8205-674D5218D15D}"/>
                </a:ext>
              </a:extLst>
            </p:cNvPr>
            <p:cNvSpPr/>
            <p:nvPr/>
          </p:nvSpPr>
          <p:spPr>
            <a:xfrm>
              <a:off x="1390161" y="5753828"/>
              <a:ext cx="709087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平行四边形 25">
              <a:extLst>
                <a:ext uri="{FF2B5EF4-FFF2-40B4-BE49-F238E27FC236}">
                  <a16:creationId xmlns:a16="http://schemas.microsoft.com/office/drawing/2014/main" xmlns="" id="{30F9D377-9F6F-4F4D-99E6-200BB3F135ED}"/>
                </a:ext>
              </a:extLst>
            </p:cNvPr>
            <p:cNvSpPr/>
            <p:nvPr/>
          </p:nvSpPr>
          <p:spPr>
            <a:xfrm>
              <a:off x="1796560" y="5753828"/>
              <a:ext cx="709088" cy="700491"/>
            </a:xfrm>
            <a:prstGeom prst="parallelogram">
              <a:avLst>
                <a:gd name="adj" fmla="val 681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1" name="组合 33">
              <a:extLst>
                <a:ext uri="{FF2B5EF4-FFF2-40B4-BE49-F238E27FC236}">
                  <a16:creationId xmlns:a16="http://schemas.microsoft.com/office/drawing/2014/main" xmlns="" id="{EEB14AF1-996A-4BB0-9BD6-F2984BD3789C}"/>
                </a:ext>
              </a:extLst>
            </p:cNvPr>
            <p:cNvGrpSpPr/>
            <p:nvPr/>
          </p:nvGrpSpPr>
          <p:grpSpPr>
            <a:xfrm>
              <a:off x="2406160" y="6160338"/>
              <a:ext cx="1730412" cy="293981"/>
              <a:chOff x="2482359" y="5725175"/>
              <a:chExt cx="2070591" cy="351774"/>
            </a:xfrm>
          </p:grpSpPr>
          <p:sp>
            <p:nvSpPr>
              <p:cNvPr id="112" name="平行四边形 26">
                <a:extLst>
                  <a:ext uri="{FF2B5EF4-FFF2-40B4-BE49-F238E27FC236}">
                    <a16:creationId xmlns:a16="http://schemas.microsoft.com/office/drawing/2014/main" xmlns="" id="{3008A0B2-BEEA-4F29-8D31-EDB7B6781CB6}"/>
                  </a:ext>
                </a:extLst>
              </p:cNvPr>
              <p:cNvSpPr/>
              <p:nvPr/>
            </p:nvSpPr>
            <p:spPr>
              <a:xfrm>
                <a:off x="2482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平行四边形 27">
                <a:extLst>
                  <a:ext uri="{FF2B5EF4-FFF2-40B4-BE49-F238E27FC236}">
                    <a16:creationId xmlns:a16="http://schemas.microsoft.com/office/drawing/2014/main" xmlns="" id="{20689B58-D4AB-4A18-9937-D3ED3876287E}"/>
                  </a:ext>
                </a:extLst>
              </p:cNvPr>
              <p:cNvSpPr/>
              <p:nvPr/>
            </p:nvSpPr>
            <p:spPr>
              <a:xfrm>
                <a:off x="2768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平行四边形 28">
                <a:extLst>
                  <a:ext uri="{FF2B5EF4-FFF2-40B4-BE49-F238E27FC236}">
                    <a16:creationId xmlns:a16="http://schemas.microsoft.com/office/drawing/2014/main" xmlns="" id="{A3DDDC68-1FEB-4E69-905E-49CEFCBD619D}"/>
                  </a:ext>
                </a:extLst>
              </p:cNvPr>
              <p:cNvSpPr/>
              <p:nvPr/>
            </p:nvSpPr>
            <p:spPr>
              <a:xfrm>
                <a:off x="3053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平行四边形 29">
                <a:extLst>
                  <a:ext uri="{FF2B5EF4-FFF2-40B4-BE49-F238E27FC236}">
                    <a16:creationId xmlns:a16="http://schemas.microsoft.com/office/drawing/2014/main" xmlns="" id="{A4F145BD-B151-4078-B029-9487FEF45716}"/>
                  </a:ext>
                </a:extLst>
              </p:cNvPr>
              <p:cNvSpPr/>
              <p:nvPr/>
            </p:nvSpPr>
            <p:spPr>
              <a:xfrm>
                <a:off x="33396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平行四边形 30">
                <a:extLst>
                  <a:ext uri="{FF2B5EF4-FFF2-40B4-BE49-F238E27FC236}">
                    <a16:creationId xmlns:a16="http://schemas.microsoft.com/office/drawing/2014/main" xmlns="" id="{F865038D-44D2-40A3-A4BF-F521B5D95098}"/>
                  </a:ext>
                </a:extLst>
              </p:cNvPr>
              <p:cNvSpPr/>
              <p:nvPr/>
            </p:nvSpPr>
            <p:spPr>
              <a:xfrm>
                <a:off x="36253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31">
                <a:extLst>
                  <a:ext uri="{FF2B5EF4-FFF2-40B4-BE49-F238E27FC236}">
                    <a16:creationId xmlns:a16="http://schemas.microsoft.com/office/drawing/2014/main" xmlns="" id="{57836BC7-F19E-4B4B-BF93-A80E76B52CB3}"/>
                  </a:ext>
                </a:extLst>
              </p:cNvPr>
              <p:cNvSpPr/>
              <p:nvPr/>
            </p:nvSpPr>
            <p:spPr>
              <a:xfrm>
                <a:off x="391110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32">
                <a:extLst>
                  <a:ext uri="{FF2B5EF4-FFF2-40B4-BE49-F238E27FC236}">
                    <a16:creationId xmlns:a16="http://schemas.microsoft.com/office/drawing/2014/main" xmlns="" id="{55BCB0CA-EE6F-406C-AE04-845E6597977C}"/>
                  </a:ext>
                </a:extLst>
              </p:cNvPr>
              <p:cNvSpPr/>
              <p:nvPr/>
            </p:nvSpPr>
            <p:spPr>
              <a:xfrm>
                <a:off x="4196859" y="5725175"/>
                <a:ext cx="356091" cy="351774"/>
              </a:xfrm>
              <a:prstGeom prst="parallelogram">
                <a:avLst>
                  <a:gd name="adj" fmla="val 68145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074" name="Picture 2" descr="D:\1.YM\1. YM\7. Phap ly\GPKD va Sua doi lan 1. Hoang Son\Xac nhan thay doi lan 1_000007_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0" y="1138568"/>
            <a:ext cx="5513980" cy="78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5812</TotalTime>
  <Words>2657</Words>
  <Application>Microsoft Office PowerPoint</Application>
  <PresentationFormat>A4 Paper (210x297 mm)</PresentationFormat>
  <Paragraphs>412</Paragraphs>
  <Slides>42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s226</dc:title>
  <dc:creator>Bing-</dc:creator>
  <cp:lastModifiedBy>Aigen</cp:lastModifiedBy>
  <cp:revision>1035</cp:revision>
  <cp:lastPrinted>2020-12-25T10:28:36Z</cp:lastPrinted>
  <dcterms:created xsi:type="dcterms:W3CDTF">2020-03-02T02:09:22Z</dcterms:created>
  <dcterms:modified xsi:type="dcterms:W3CDTF">2020-12-25T12:49:32Z</dcterms:modified>
</cp:coreProperties>
</file>